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2" r:id="rId2"/>
    <p:sldId id="297" r:id="rId3"/>
    <p:sldId id="303" r:id="rId4"/>
    <p:sldId id="304" r:id="rId5"/>
    <p:sldId id="305" r:id="rId6"/>
    <p:sldId id="306" r:id="rId7"/>
    <p:sldId id="291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E97D65-1C32-4F9D-9100-E01EC9B61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C3AC9-0E52-4842-A139-DF35D92642CC}" type="datetimeFigureOut">
              <a:rPr lang="en-US"/>
              <a:pPr>
                <a:defRPr/>
              </a:pPr>
              <a:t>12/3/2019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C70520-7F46-4517-BB5D-2B764C1FA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5C8F98-8EEA-4009-BAE9-B65E9760E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0172A-F41C-4C25-ACBA-79208594E34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48608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08C84E-1E82-4773-97C4-BD18DAC84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DEA3D-8F58-4B05-9031-4C0F5AB7AA42}" type="datetimeFigureOut">
              <a:rPr lang="en-US"/>
              <a:pPr>
                <a:defRPr/>
              </a:pPr>
              <a:t>12/3/2019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2673E9-CFFE-4F78-BDA4-D68C785B1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A78612-BF24-44AF-B2F9-7EB5AF62C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AEAC4-25F4-414A-BC83-EED013B6B44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44912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400590-27CE-44AD-883C-F115F5F33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2C8FB-477A-4DB5-B555-CD905E820A2D}" type="datetimeFigureOut">
              <a:rPr lang="en-US"/>
              <a:pPr>
                <a:defRPr/>
              </a:pPr>
              <a:t>12/3/2019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CCAC07-841B-45C4-9C04-FA10E4760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587A53-2C29-4FBE-BB5A-CFB1F9D35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7DFB0-6088-4752-B073-6DE8BB33E8D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14928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C460A8-BDCF-4A3B-AAE0-B867EF022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25BC2-162D-4B80-9BBD-7C008A433CCF}" type="datetimeFigureOut">
              <a:rPr lang="en-US"/>
              <a:pPr>
                <a:defRPr/>
              </a:pPr>
              <a:t>12/3/2019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0122E4-07DB-4289-8CA9-6EF7B5D25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62B622-E381-4DC2-AB64-390C9DF36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915BA-E7B3-4E92-907E-BF834F0DCBD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67103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F294E4-9838-427A-B9EA-88BE3F867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8BE1E-69FA-4E33-9055-55E687203540}" type="datetimeFigureOut">
              <a:rPr lang="en-US"/>
              <a:pPr>
                <a:defRPr/>
              </a:pPr>
              <a:t>12/3/2019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067250-3491-4620-96CF-A6C9A3B5F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9BE4D7-5359-462E-9BD4-B9426BAF3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F062B-CFD5-40DD-AB7E-D5B5232A06D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92839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176696B-1FB6-4B5A-94E3-D94631DD2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88EA8-6F9E-41E3-9397-E2B30D7A9BA4}" type="datetimeFigureOut">
              <a:rPr lang="en-US"/>
              <a:pPr>
                <a:defRPr/>
              </a:pPr>
              <a:t>12/3/2019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3360716-945C-440B-9D50-4412C6566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010B562-9704-49C5-8130-E716598C8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3EFE7-E37D-4372-865E-FA38F6123BD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93677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1374308-2489-419B-ABA4-3D5FF8AF9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50DB5-648C-4EB2-AD3A-3F2C2F7033E8}" type="datetimeFigureOut">
              <a:rPr lang="en-US"/>
              <a:pPr>
                <a:defRPr/>
              </a:pPr>
              <a:t>12/3/2019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546975E-9C36-4B09-9B05-FD836B048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780E286-592B-4A5C-BE28-05477EDCA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2396D-61E4-405B-9341-714D07E141A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2752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2DC377D-F47C-451D-901C-741D3ECCD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62C58-B6DE-43D9-9CFB-58D8B43D0566}" type="datetimeFigureOut">
              <a:rPr lang="en-US"/>
              <a:pPr>
                <a:defRPr/>
              </a:pPr>
              <a:t>12/3/2019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EDDD258-34F2-4113-8E12-914B2EF43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19063CE-4940-4E7D-AF57-06749924B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7959A-3E48-4432-B585-95ADBEED981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18825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0029420-1337-4E11-86CA-3995EA16E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BA41A-E641-406B-AFBD-7122C89A680B}" type="datetimeFigureOut">
              <a:rPr lang="en-US"/>
              <a:pPr>
                <a:defRPr/>
              </a:pPr>
              <a:t>12/3/2019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C2E9965-ADC3-4E42-A59E-E7E28B433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2F97BF6-146C-41BD-9754-184A56BCB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59014-F154-45C1-9348-478B47B56B8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52300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A732D41-5982-41DC-AF78-6BB629BFC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B5AF3-BCD7-4915-8678-725258883748}" type="datetimeFigureOut">
              <a:rPr lang="en-US"/>
              <a:pPr>
                <a:defRPr/>
              </a:pPr>
              <a:t>12/3/2019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663A5F2-4D43-4A1F-A6F1-EF0111DEA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DEB9F14-AA20-4140-8C65-7AD05B086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99FD9-24ED-4D23-960D-CA9A713C49A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89062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6A21E1A-0CCF-407F-BC27-B5E557636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8AA46-B381-437D-BE35-01073C65F270}" type="datetimeFigureOut">
              <a:rPr lang="en-US"/>
              <a:pPr>
                <a:defRPr/>
              </a:pPr>
              <a:t>12/3/2019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BA138EC-97BA-4A42-AF2F-641A5B38D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A867B6C-8C6D-4FE7-9794-969AA56BF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C1E4C-B415-4503-915D-994565C93A1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27101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C460BBDB-909F-4ABB-85BA-643D0969770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6EB2F53-3F4C-4344-9F7E-03A7DD001F4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1A2ECB-6309-41A6-8874-6C61E50D0D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8569381-3122-49D8-A317-3FE92D10F05E}" type="datetimeFigureOut">
              <a:rPr lang="en-US"/>
              <a:pPr>
                <a:defRPr/>
              </a:pPr>
              <a:t>12/3/2019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0C910C-C583-472D-8EF7-5AEA945FF1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23B9C8-2C14-460A-9549-738E0FCF00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09147F1-0610-4AB0-AF08-AA97BC92F5B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20A7682-4917-4424-8100-53A9548580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If we had lived in first century would we have been receptive to men like: John the Baptist; Peter; or Paul?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Most would say, "Of course; we receive them now!"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What kind of men originally presented truth?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20A7682-4917-4424-8100-53A9548580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JOHN THE BAPTIST – A HARSH HERMIT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Preached in wilderness, forcing people to come out to hear him Matt 3:1-7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Seriously doubt we would have listened IF:</a:t>
            </a:r>
          </a:p>
          <a:p>
            <a:pPr lvl="2" eaLnBrk="1" hangingPunct="1">
              <a:lnSpc>
                <a:spcPts val="2000"/>
              </a:lnSpc>
              <a:spcBef>
                <a:spcPts val="1200"/>
              </a:spcBef>
            </a:pPr>
            <a:r>
              <a:rPr lang="en-US" altLang="en-US" sz="2200" b="1" dirty="0">
                <a:latin typeface="Arial Narrow" panose="020B0606020202030204" pitchFamily="34" charset="0"/>
              </a:rPr>
              <a:t>We balk at travelling distance to Bible study Matt 12:42</a:t>
            </a:r>
          </a:p>
          <a:p>
            <a:pPr lvl="2" eaLnBrk="1" hangingPunct="1">
              <a:lnSpc>
                <a:spcPts val="2000"/>
              </a:lnSpc>
              <a:spcBef>
                <a:spcPts val="1200"/>
              </a:spcBef>
            </a:pPr>
            <a:r>
              <a:rPr lang="en-US" altLang="en-US" sz="2200" b="1" dirty="0">
                <a:latin typeface="Arial Narrow" panose="020B0606020202030204" pitchFamily="34" charset="0"/>
              </a:rPr>
              <a:t>Judge people by the clothes they wear 1Sam 16:7; Jas 2:1-4</a:t>
            </a:r>
          </a:p>
          <a:p>
            <a:pPr lvl="2" eaLnBrk="1" hangingPunct="1">
              <a:lnSpc>
                <a:spcPts val="2000"/>
              </a:lnSpc>
              <a:spcBef>
                <a:spcPts val="1200"/>
              </a:spcBef>
            </a:pPr>
            <a:r>
              <a:rPr lang="en-US" altLang="en-US" sz="2200" b="1" dirty="0">
                <a:latin typeface="Arial Narrow" panose="020B0606020202030204" pitchFamily="34" charset="0"/>
              </a:rPr>
              <a:t>Offended when preacher points out faults Matt 23:13-15</a:t>
            </a: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6F2E4B24-D599-4CE5-BCBA-83E35CC05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WOULD WE HAVE BELIEVED THEM?</a:t>
            </a:r>
          </a:p>
        </p:txBody>
      </p:sp>
    </p:spTree>
    <p:extLst>
      <p:ext uri="{BB962C8B-B14F-4D97-AF65-F5344CB8AC3E}">
        <p14:creationId xmlns:p14="http://schemas.microsoft.com/office/powerpoint/2010/main" val="3387200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20A7682-4917-4424-8100-53A9548580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PETER – ILLITERATE, HYPOCRITAL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A man whose "ways" demonstrated lack of formal religious training Acts 4:13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Denied Jesus three times Matt 26:69-75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Hypocrisy once split a church Gal 2:11-13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It is unlikely that we would believe him IF:</a:t>
            </a:r>
          </a:p>
          <a:p>
            <a:pPr lvl="2" eaLnBrk="1" hangingPunct="1">
              <a:lnSpc>
                <a:spcPts val="2000"/>
              </a:lnSpc>
              <a:spcBef>
                <a:spcPts val="1200"/>
              </a:spcBef>
            </a:pPr>
            <a:r>
              <a:rPr lang="en-US" altLang="en-US" sz="2200" b="1" dirty="0">
                <a:latin typeface="Arial Narrow" panose="020B0606020202030204" pitchFamily="34" charset="0"/>
              </a:rPr>
              <a:t>Expect formal education before accepting him 1Cor 1:18-29</a:t>
            </a:r>
          </a:p>
          <a:p>
            <a:pPr lvl="2" eaLnBrk="1" hangingPunct="1">
              <a:lnSpc>
                <a:spcPts val="2000"/>
              </a:lnSpc>
              <a:spcBef>
                <a:spcPts val="1200"/>
              </a:spcBef>
            </a:pPr>
            <a:r>
              <a:rPr lang="en-US" altLang="en-US" sz="2200" b="1" dirty="0">
                <a:latin typeface="Arial Narrow" panose="020B0606020202030204" pitchFamily="34" charset="0"/>
              </a:rPr>
              <a:t>Unwilling to give another chance to those who fail Matt 18:21-22; Lk 17:3-4</a:t>
            </a: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6F2E4B24-D599-4CE5-BCBA-83E35CC05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WOULD WE HAVE BELIEVED THEM?</a:t>
            </a:r>
          </a:p>
        </p:txBody>
      </p:sp>
    </p:spTree>
    <p:extLst>
      <p:ext uri="{BB962C8B-B14F-4D97-AF65-F5344CB8AC3E}">
        <p14:creationId xmlns:p14="http://schemas.microsoft.com/office/powerpoint/2010/main" val="1258956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20A7682-4917-4424-8100-53A9548580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PAUL – NOTORIOUS PERSECUTOR OF CHRISTIANS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A blasphemer, persecutor of the church 1Tim 1:13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Not a fluent speaker 1Cor 2:3-4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Physical appearance described as "weak" 2Cor 10:10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Doubtful we would have kindly received Paul IF:</a:t>
            </a:r>
          </a:p>
          <a:p>
            <a:pPr lvl="2" eaLnBrk="1" hangingPunct="1">
              <a:lnSpc>
                <a:spcPts val="2000"/>
              </a:lnSpc>
              <a:spcBef>
                <a:spcPts val="1200"/>
              </a:spcBef>
            </a:pPr>
            <a:r>
              <a:rPr lang="en-US" altLang="en-US" sz="2200" b="1" dirty="0">
                <a:latin typeface="Arial Narrow" panose="020B0606020202030204" pitchFamily="34" charset="0"/>
              </a:rPr>
              <a:t>We hold a person's pre-Christian life against them 1Cor 6:9-11</a:t>
            </a:r>
          </a:p>
          <a:p>
            <a:pPr lvl="2" eaLnBrk="1" hangingPunct="1">
              <a:lnSpc>
                <a:spcPts val="2000"/>
              </a:lnSpc>
              <a:spcBef>
                <a:spcPts val="1200"/>
              </a:spcBef>
            </a:pPr>
            <a:r>
              <a:rPr lang="en-US" altLang="en-US" sz="2200" b="1" dirty="0">
                <a:latin typeface="Arial Narrow" panose="020B0606020202030204" pitchFamily="34" charset="0"/>
              </a:rPr>
              <a:t>We don't care to hear sermons that lack “polish” Rom 16:17-18 </a:t>
            </a:r>
          </a:p>
          <a:p>
            <a:pPr lvl="2" eaLnBrk="1" hangingPunct="1">
              <a:lnSpc>
                <a:spcPts val="2000"/>
              </a:lnSpc>
              <a:spcBef>
                <a:spcPts val="1200"/>
              </a:spcBef>
            </a:pPr>
            <a:r>
              <a:rPr lang="en-US" altLang="en-US" sz="2200" b="1" dirty="0">
                <a:latin typeface="Arial Narrow" panose="020B0606020202030204" pitchFamily="34" charset="0"/>
              </a:rPr>
              <a:t>Judge by physical appearance 1Sam 16:7</a:t>
            </a: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6F2E4B24-D599-4CE5-BCBA-83E35CC05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WOULD WE HAVE BELIEVED THEM?</a:t>
            </a:r>
          </a:p>
        </p:txBody>
      </p:sp>
    </p:spTree>
    <p:extLst>
      <p:ext uri="{BB962C8B-B14F-4D97-AF65-F5344CB8AC3E}">
        <p14:creationId xmlns:p14="http://schemas.microsoft.com/office/powerpoint/2010/main" val="1549055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20A7682-4917-4424-8100-53A9548580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How we receive people today is a strong indication as to whether we would have received such as John, Peter, Paul and even Jesus Matt 13:54-58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We would like to think we would have been quick to listen and believe their message, but might have acted different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Important to look beyond the messenger and how the message is presented, to the message itself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Way to determine if we would have believed them back then is: HAVE WE OBEYED THEM TODAY (Lk 16:29)</a:t>
            </a: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6F2E4B24-D599-4CE5-BCBA-83E35CC05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WOULD WE HAVE BELIEVED THEM?</a:t>
            </a:r>
          </a:p>
        </p:txBody>
      </p:sp>
    </p:spTree>
    <p:extLst>
      <p:ext uri="{BB962C8B-B14F-4D97-AF65-F5344CB8AC3E}">
        <p14:creationId xmlns:p14="http://schemas.microsoft.com/office/powerpoint/2010/main" val="2835867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1404</TotalTime>
  <Words>350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Arial Narrow</vt:lpstr>
      <vt:lpstr>Arial Black</vt:lpstr>
      <vt:lpstr>Office Theme</vt:lpstr>
      <vt:lpstr>PowerPoint Presentation</vt:lpstr>
      <vt:lpstr>PowerPoint Presentation</vt:lpstr>
      <vt:lpstr>WOULD WE HAVE BELIEVED THEM?</vt:lpstr>
      <vt:lpstr>WOULD WE HAVE BELIEVED THEM?</vt:lpstr>
      <vt:lpstr>WOULD WE HAVE BELIEVED THEM?</vt:lpstr>
      <vt:lpstr>WOULD WE HAVE BELIEVED THEM?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PURIFIED SOULS 1Pet 1:22- 2:2</dc:title>
  <dc:creator>Jerry</dc:creator>
  <cp:lastModifiedBy>Jerry Henderson</cp:lastModifiedBy>
  <cp:revision>194</cp:revision>
  <dcterms:created xsi:type="dcterms:W3CDTF">2012-11-07T19:44:25Z</dcterms:created>
  <dcterms:modified xsi:type="dcterms:W3CDTF">2019-12-03T23:24:21Z</dcterms:modified>
</cp:coreProperties>
</file>