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AFF11-520A-4B85-9443-D215AD8E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19AF7-ADB9-46A2-90D3-35B6B847FE11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7D506-DA65-4D2D-A15B-03E48B3E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FE339-5B90-46B5-BEBD-C089FE2F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AE53D-2CA8-4B0D-BBB1-B67C530D09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288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0B637-9258-4D1B-8D5A-E99FACB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6D64-D145-46CA-B789-26198E1761A6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3FEE4-B2A6-4642-A8B6-3B5852BF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FA393-E370-4FDE-A50C-07EB930F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ABB6E-E419-41B3-AE5C-68AC3FF124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977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4A9DF-B4F5-437A-9D7E-245F49E1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D4B6-C024-4513-B228-7BC9684ABB6E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065F1-9335-4D52-8367-858CD2AA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DF89A-BFE4-414F-8A2F-BE5A8FCC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066BE-7686-4AB5-A0B6-20A263305A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128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57CCD-1CBA-4C97-98AE-E95988E6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CB93-0320-4C39-A689-4238A3CE921C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0042C-1160-49AC-86F7-C235A34F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B11B0-F380-4D05-8680-B736B366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F69E-6D32-41C8-8125-22BE60764B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866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77406-C48E-4CF5-A430-E25A65A8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0ADB-F1C0-4DC4-8459-FAAA4F809D4A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29F91-D096-4203-B043-2E1BD392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3A0FA-2A60-4F0B-B653-FC6F9964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96E41-65A2-4C94-B2B9-7318B1519F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060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DB7F22-86B5-48F7-B2B0-DC3662E1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C014-0F05-46AB-80AF-915350FF636B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EB72D3-1773-47A8-B325-A93E3ACD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7E8E2B-AF6D-4D3C-B444-78667324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E11-C772-4B55-A589-BD5F15DA96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41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C15233-7F17-4B6F-89B2-A590F84E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D467-8D03-43C2-83E9-D749F2F15DBB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14F55E-4502-4184-B026-F41DC6A1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A6AF9A-154C-4D3B-B81D-23EA2720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8AA61-7ACB-446E-AE98-3D68853ADF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193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F5A91A-11C3-44C8-B817-7F979F6C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C158-9642-41DA-B387-3715ADAF9DB4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F9527A-4AF7-412C-A98A-32F1D254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F15B2-CDF8-4C72-A1BD-B6FC86F5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FD007-B174-4517-8B7F-CD9A6F5354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308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01C34B-A0C3-4BC5-A999-A8D1BCA4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A07DF-5302-4027-B7B4-32894F4DC389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E7520D-31AD-4A1D-BA80-698924CD2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E83554-64D4-4659-A2F6-AB88E223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1A2B6-DF17-410E-A9EE-AF50901F61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097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B71105-6668-4244-BC8C-3371DF8F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C785-E8F8-4B5C-9CAE-943C1C347BA2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00EDB3-7F55-4716-ADEE-5EB94C7D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57DC88-8379-40D6-A1DA-B467CBE92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06AF2-133C-4A02-A2D7-48C27407A4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477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0D7DBE-5D52-4665-AB34-B2CBBEEA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E7F-A843-48A0-927D-3C7D54CDD1B5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81B14F-5861-4231-8AA1-3C03B92F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2B95C4-29E4-4666-A58D-24AA3645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76466-B9E1-4925-8170-DD1BEDB627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93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746AB12-CD42-425B-A5D9-BD5D9DA913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6931A91-87D5-46CE-81FC-5087536FEE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BDD3F-6107-452F-B445-4DC04C355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B7FFA-59F2-4084-AFEA-A6C36854C9EE}" type="datetimeFigureOut">
              <a:rPr lang="en-US"/>
              <a:pPr>
                <a:defRPr/>
              </a:pPr>
              <a:t>9/18/2020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6EF58-AA01-4B30-95D0-1E1BFC6A9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E4CD-6E85-479F-A316-871687AD8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4E686AF7-8C02-452C-BA91-1B0A76213F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Those taking seriously the commands of Lord are often called legalists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Existence of sin proves the existence of law Rom 4:15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Just because the Law of Moses has been removed does not mean there remains no law.  The Law of Christ is very much </a:t>
            </a: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in effect 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1Cor 9:21; Gal 6:2; Jas 1:25; 2:8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Jesus saves the obedient, but the disobedient will be punished Heb 5:9; Col 3:6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“WOE TO THOSE WHO CALL EVIL GOOD,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AND GOOD EVIL” Isa 5:20</a:t>
            </a:r>
          </a:p>
        </p:txBody>
      </p:sp>
    </p:spTree>
    <p:extLst>
      <p:ext uri="{BB962C8B-B14F-4D97-AF65-F5344CB8AC3E}">
        <p14:creationId xmlns:p14="http://schemas.microsoft.com/office/powerpoint/2010/main" val="12561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world has chosen to identify sin as good, and denigrate or disparage righteousness Isa 5:20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It is abominable to justify wickedness and condemn justice Prov 17:15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Some terms or statements that demonstrate how our society is calling evil good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“WOE TO THOSE WHO CALL EVIL GOOD,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AND GOOD EVIL” Isa 5:20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INFANTICIDE “CHOICE”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Development of child in womb is the work of God, deserving of praise, not termination Psa 139:13-14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hates hands that shed innocent blood Prov 6:17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Execution of one accidentally killing unborn child shows God regards unborn life as precious as lives of every other human Ex 21:22-25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“WOE TO THOSE WHO CALL EVIL GOOD,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AND GOOD EVIL” Isa 5:20</a:t>
            </a:r>
          </a:p>
        </p:txBody>
      </p:sp>
    </p:spTree>
    <p:extLst>
      <p:ext uri="{BB962C8B-B14F-4D97-AF65-F5344CB8AC3E}">
        <p14:creationId xmlns:p14="http://schemas.microsoft.com/office/powerpoint/2010/main" val="34736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HOMOSEXUALITY “GAY”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Sodom burned for pursuing strange flesh Jude 1:7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perceives homosexuality as unnatural, whether practiced by men or women Rom 1:20-27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Homosexuality will keep one out of heaven, but people can change!  It’s not genetic 1Cor 6:9-10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“WOE TO THOSE WHO CALL EVIL GOOD,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AND GOOD EVIL” Isa 5:20</a:t>
            </a:r>
          </a:p>
        </p:txBody>
      </p:sp>
    </p:spTree>
    <p:extLst>
      <p:ext uri="{BB962C8B-B14F-4D97-AF65-F5344CB8AC3E}">
        <p14:creationId xmlns:p14="http://schemas.microsoft.com/office/powerpoint/2010/main" val="141046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FORNICATION “LOVE”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Flee sexual immorality like Joseph ran from Potiphar’s wife 1Cor 6:18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It is God’s will and man’s sanctification to practice abstinence 1Thess 4:3-8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approves of sex only in marriage Heb 13:4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“WOE TO THOSE WHO CALL EVIL GOOD,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AND GOOD EVIL” Isa 5:20</a:t>
            </a:r>
          </a:p>
        </p:txBody>
      </p:sp>
    </p:spTree>
    <p:extLst>
      <p:ext uri="{BB962C8B-B14F-4D97-AF65-F5344CB8AC3E}">
        <p14:creationId xmlns:p14="http://schemas.microsoft.com/office/powerpoint/2010/main" val="214278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PROFANITY “ADULT LANGUAGE”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“Filthy language” to be “put off” – inconsistent with life of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one who has been raised with Christ Col 3:8 (1-3)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“Corrupt word” cannot impart “necessary edification”, and “coarse jesting” is “not fitting” Eph 4:29; 5:4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Must learn to control our tongues Jas 3:2-12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“WOE TO THOSE WHO CALL EVIL GOOD,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AND GOOD EVIL” Isa 5:20</a:t>
            </a:r>
          </a:p>
        </p:txBody>
      </p:sp>
    </p:spTree>
    <p:extLst>
      <p:ext uri="{BB962C8B-B14F-4D97-AF65-F5344CB8AC3E}">
        <p14:creationId xmlns:p14="http://schemas.microsoft.com/office/powerpoint/2010/main" val="289210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ENABLING LAZINESS “WELFARE”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Nothing well or fair about taking earnings of one and giving to one who won’t work 2Thess 3:10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Those working must be considerate of those unable to work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Eph 4:28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Where there is a collective sharing, it is among “believers”, in the church, not political jurisdiction in geographic boundaries Acts 2:44-45; 4:32 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“WOE TO THOSE WHO CALL EVIL GOOD,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AND GOOD EVIL” Isa 5:20</a:t>
            </a:r>
          </a:p>
        </p:txBody>
      </p:sp>
    </p:spTree>
    <p:extLst>
      <p:ext uri="{BB962C8B-B14F-4D97-AF65-F5344CB8AC3E}">
        <p14:creationId xmlns:p14="http://schemas.microsoft.com/office/powerpoint/2010/main" val="120783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APPROVAL OF SIN TOLERANCE”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Sinners demand their behavior be accepted and celebrated, accusing those who don’t of harming them.  Those approving of evildoers are as guilty as the evildoers Rom 1:32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we keep God’s law, we contend with wicked, not tolerate them Prov 28:4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Not enough to simply not do evil. We must rebuke those doing evil.  Otherwise, we will be punished with them Ezek 3:18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“WOE TO THOSE WHO CALL EVIL GOOD,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AND GOOD EVIL” Isa 5:20</a:t>
            </a:r>
          </a:p>
        </p:txBody>
      </p:sp>
    </p:spTree>
    <p:extLst>
      <p:ext uri="{BB962C8B-B14F-4D97-AF65-F5344CB8AC3E}">
        <p14:creationId xmlns:p14="http://schemas.microsoft.com/office/powerpoint/2010/main" val="330828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REPROOF “JUDGMENTALISM”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Jesus taught His followers to judge using proper standard: righteousness.  Appearance is inadequate Jhn 7:24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When Jesus said judge not, He condemned hypocritical judgment. All judging not wrong Matt 7:1-5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Holy Spirit inspired word “stupid” to describe one who hates to be corrected Prov 12:1 (NKJV)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Correction comes from love.  Easy to overlook sin just to get along.  It takes loving courage to confront about behavior that will cost the soul Prov 3:11-12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It is a preacher’s duty to rebuke Titus 2:15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“WOE TO THOSE WHO CALL EVIL GOOD, 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AND GOOD EVIL” Isa 5:20</a:t>
            </a:r>
          </a:p>
        </p:txBody>
      </p:sp>
    </p:spTree>
    <p:extLst>
      <p:ext uri="{BB962C8B-B14F-4D97-AF65-F5344CB8AC3E}">
        <p14:creationId xmlns:p14="http://schemas.microsoft.com/office/powerpoint/2010/main" val="198692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691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Arial Narrow</vt:lpstr>
      <vt:lpstr>Office Theme</vt:lpstr>
      <vt:lpstr>PowerPoint Presentation</vt:lpstr>
      <vt:lpstr>“WOE TO THOSE WHO CALL EVIL GOOD,  AND GOOD EVIL” Isa 5:20</vt:lpstr>
      <vt:lpstr>“WOE TO THOSE WHO CALL EVIL GOOD,  AND GOOD EVIL” Isa 5:20</vt:lpstr>
      <vt:lpstr>“WOE TO THOSE WHO CALL EVIL GOOD,  AND GOOD EVIL” Isa 5:20</vt:lpstr>
      <vt:lpstr>“WOE TO THOSE WHO CALL EVIL GOOD,  AND GOOD EVIL” Isa 5:20</vt:lpstr>
      <vt:lpstr>“WOE TO THOSE WHO CALL EVIL GOOD,  AND GOOD EVIL” Isa 5:20</vt:lpstr>
      <vt:lpstr>“WOE TO THOSE WHO CALL EVIL GOOD,  AND GOOD EVIL” Isa 5:20</vt:lpstr>
      <vt:lpstr>“WOE TO THOSE WHO CALL EVIL GOOD,  AND GOOD EVIL” Isa 5:20</vt:lpstr>
      <vt:lpstr>“WOE TO THOSE WHO CALL EVIL GOOD,  AND GOOD EVIL” Isa 5:20</vt:lpstr>
      <vt:lpstr>“WOE TO THOSE WHO CALL EVIL GOOD,  AND GOOD EVIL” Isa 5:20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210</cp:revision>
  <dcterms:created xsi:type="dcterms:W3CDTF">2012-11-07T19:44:25Z</dcterms:created>
  <dcterms:modified xsi:type="dcterms:W3CDTF">2020-09-18T15:47:42Z</dcterms:modified>
</cp:coreProperties>
</file>