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298" r:id="rId4"/>
    <p:sldId id="299" r:id="rId5"/>
    <p:sldId id="300" r:id="rId6"/>
    <p:sldId id="301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4B54B-B524-448F-9774-32FEA08A9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2D3F6-EDB3-44DD-B252-A7AA7085242C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AAC3F-A704-4550-B3EB-0243D6A09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C6CCC-16B4-4C57-8246-75FF6C498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209B5-D8FB-46AC-AD0E-6E57EBD85F8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010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D9465-A53E-4C80-965C-29F65C54C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CA1A2-32E5-4AD2-B06C-142C17FA3150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83F39-B28C-4275-ACFC-242F013C1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33FB2-4344-4C77-B0B4-168D1D6F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D0E5F-583C-410A-94F9-D5ED13F516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143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F7888-A043-4AB4-9FCA-5CB81410E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68881-D4D9-47A0-B13E-44CC8B00F076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43890-AD16-43D7-A71E-6836ABAF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25530-18E4-4272-A430-BE3F524C0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0AAC6-5D06-4360-B275-316EC04B13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061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5699D-4852-4344-A977-FAD55129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DC5B-2DFF-498F-8D3C-03107D6854E0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9F573-9019-41DD-A61D-893A809C4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50EC7-F398-46F1-B104-CDB4C12B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EED3D-DDAE-4BB5-8EE1-62585B8FBD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900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C79B7-2092-468E-A164-356EE573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0E9D9-EA13-47BD-BA3D-35BA3E83A7A5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4362B-84A9-407C-8CE0-1648A3F1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F8C06-013F-47F0-8CC6-3D1CE886B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B6B8-33B5-42B0-AC1F-A4ADDFC46D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883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5ECA32-5BD6-415F-B427-FD01F0F2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4024D-C649-4CBA-8B03-C694693A2CE8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7E1258-115C-4D97-9C96-DC101DE0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F1DAE4-351F-4113-8EF7-C5B1AD62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7D1CB-FE0E-4F2C-B6D9-BFA0DFF1F2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803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85EA222-55E0-4535-AA01-171F00888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43EA-9866-4229-AAFC-E20850BDD763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C591FE-DADE-4A9C-9C85-FD2D5F0D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1A29E59-F562-4624-9FD5-123E3A661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22838-9D63-4FD0-AD4E-2D7A12F8F5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996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7A1A34C-EFB3-40E2-9657-EA02000A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AF63C-50EB-4D10-9A28-89CD8822C733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5A2359-0F9F-421C-B265-882F75C48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D55D41-A828-4CE5-AA33-615C53C29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4C46-467B-438A-ABCB-E2C6941409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367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B3CA6EC-5CCB-41F4-ADF7-F63F7E4F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68DC3-A685-42B3-9DB2-347C9BB4416C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C1CDA0-BA4D-4FF2-9CB9-C6FAA5F4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078D4CD-5AC8-4DAC-B340-D1E295B65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790E-A6E9-4E43-A54F-252C3F7B7D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005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C2A219-CB7E-41B0-99E8-657A701B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034F-BDC5-484E-9294-54DC3EA5C3CB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80D239-2122-4A75-AE53-4C66D1ED5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817688-033D-4430-BABB-9B44F815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33E99-8822-4C0F-9F72-F92CD8B0A4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3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091A5F-E826-4724-B99E-1F127939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2FB5D-FFC4-4619-A02C-4F7E07D41697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C9D426-D897-474C-B371-1F7E1240A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2E8955-3F07-411A-8387-EEE8B7A1F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DD6BB-F567-44B6-9009-1DA220F524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807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B7D4726-2EE0-4965-9E2B-8E5633A38A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E94ACF1-31F7-4472-B76B-FA7120FBCA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354B-ECCA-4268-B199-6D8762F1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713F07-8921-43FA-BF53-7FB48F1D8ADB}" type="datetimeFigureOut">
              <a:rPr lang="en-US"/>
              <a:pPr>
                <a:defRPr/>
              </a:pPr>
              <a:t>6/30/2019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C2CB-5611-40B3-85DA-815E762AF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4313E-0EFE-4D3B-8774-9760E5F48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E3D570-2123-46D8-9D7C-0DA9019730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74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4EDA2A-8143-4DA8-9F64-A954B9595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About to begin a week-long series of Bible lessons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 Planned, prepared and announced for several weeks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4EDA2A-8143-4DA8-9F64-A954B9595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FOR THE PREACHER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Some burden of success rests on preacher’s shoulders, but he can't do it alone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Support by your prayers 1Thess 5:25; Rom 15:30;  2Thess 3:1;  Eph 6:19; 2Cor 1:11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Support by your presence Heb 10:25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Support by your gratitude 1Cor 11:2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B30D6E77-D806-4670-81DD-30E700D5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WHY ATTEND OUR GOSPEL MEETING?</a:t>
            </a:r>
          </a:p>
        </p:txBody>
      </p:sp>
    </p:spTree>
    <p:extLst>
      <p:ext uri="{BB962C8B-B14F-4D97-AF65-F5344CB8AC3E}">
        <p14:creationId xmlns:p14="http://schemas.microsoft.com/office/powerpoint/2010/main" val="415152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4EDA2A-8143-4DA8-9F64-A954B9595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FOR THE VISITORS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Attend meeting for visitors 1Cor 14:23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Opportunity to let light shine Matt 5:14-16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FOR YOUR BRETHREN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Encourages your brethren Jud 20:22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Paul spoke of strength and comfort he received Rom 1:12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B30D6E77-D806-4670-81DD-30E700D5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WHY ATTEND OUR GOSPEL MEETING?</a:t>
            </a:r>
          </a:p>
        </p:txBody>
      </p:sp>
    </p:spTree>
    <p:extLst>
      <p:ext uri="{BB962C8B-B14F-4D97-AF65-F5344CB8AC3E}">
        <p14:creationId xmlns:p14="http://schemas.microsoft.com/office/powerpoint/2010/main" val="381311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4EDA2A-8143-4DA8-9F64-A954B9595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FOR YOUR CHILDREN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Children and grandchildren Jud 2:10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Jesus warned about not offending or destroying faith of a child Matt 18:6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FOR YOURSELF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Responsible for own salvation Acts 2:40; Phil 2:12; 1Tim 4:16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Preacher will build up and encourage you Acts 11:22-24;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Col 2:1-2; 1Thess 3:2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B30D6E77-D806-4670-81DD-30E700D5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WHY ATTEND OUR GOSPEL MEETING?</a:t>
            </a:r>
          </a:p>
        </p:txBody>
      </p:sp>
    </p:spTree>
    <p:extLst>
      <p:ext uri="{BB962C8B-B14F-4D97-AF65-F5344CB8AC3E}">
        <p14:creationId xmlns:p14="http://schemas.microsoft.com/office/powerpoint/2010/main" val="272965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4EDA2A-8143-4DA8-9F64-A954B9595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Speaker we have invited will not come here with nothing to say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Brother Hutto will come to us fully prepared to deliver the gospel of Christ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Are we ready to come to the feast?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B30D6E77-D806-4670-81DD-30E700D5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WHY ATTEND OUR GOSPEL MEETING?</a:t>
            </a:r>
          </a:p>
        </p:txBody>
      </p:sp>
    </p:spTree>
    <p:extLst>
      <p:ext uri="{BB962C8B-B14F-4D97-AF65-F5344CB8AC3E}">
        <p14:creationId xmlns:p14="http://schemas.microsoft.com/office/powerpoint/2010/main" val="104989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204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Arial Narrow</vt:lpstr>
      <vt:lpstr>Office Theme</vt:lpstr>
      <vt:lpstr>PowerPoint Presentation</vt:lpstr>
      <vt:lpstr>PowerPoint Presentation</vt:lpstr>
      <vt:lpstr>WHY ATTEND OUR GOSPEL MEETING?</vt:lpstr>
      <vt:lpstr>WHY ATTEND OUR GOSPEL MEETING?</vt:lpstr>
      <vt:lpstr>WHY ATTEND OUR GOSPEL MEETING?</vt:lpstr>
      <vt:lpstr>WHY ATTEND OUR GOSPEL MEETING?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166</cp:revision>
  <dcterms:created xsi:type="dcterms:W3CDTF">2012-11-07T19:44:25Z</dcterms:created>
  <dcterms:modified xsi:type="dcterms:W3CDTF">2019-06-30T13:41:00Z</dcterms:modified>
</cp:coreProperties>
</file>