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8" r:id="rId2"/>
    <p:sldId id="297" r:id="rId3"/>
    <p:sldId id="299" r:id="rId4"/>
    <p:sldId id="300" r:id="rId5"/>
    <p:sldId id="301" r:id="rId6"/>
    <p:sldId id="302" r:id="rId7"/>
    <p:sldId id="303" r:id="rId8"/>
    <p:sldId id="291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553F8C-350A-4D57-9DC5-59D81F3D7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24434-25E1-4DCC-BB85-E8499DD3993F}" type="datetimeFigureOut">
              <a:rPr lang="en-US"/>
              <a:pPr>
                <a:defRPr/>
              </a:pPr>
              <a:t>5/28/2019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CFA6FA-D9F8-4538-B39C-446BA429E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802814-3144-4DB8-8216-F95215A7E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39DF3-5E36-47AC-91C3-D16AE0DF18A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13870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B843D9-B83E-4AE6-A601-C9E60958C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2F280-C68B-4B0A-9EC4-8DC72C6D20C5}" type="datetimeFigureOut">
              <a:rPr lang="en-US"/>
              <a:pPr>
                <a:defRPr/>
              </a:pPr>
              <a:t>5/28/2019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B5C887-3387-4088-AEED-085D695C6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203D82-7148-4D43-AA93-F777F414E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ACB70-266F-4C1D-90C0-DAAF3DE03A7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23351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0EF627-510E-465C-8E51-5DA60F17D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D02F7-2E79-45B1-AA07-57A6A17FD9F3}" type="datetimeFigureOut">
              <a:rPr lang="en-US"/>
              <a:pPr>
                <a:defRPr/>
              </a:pPr>
              <a:t>5/28/2019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32EA43-7884-4A9A-B802-FC79652D7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0B5689-AA67-402E-8CB8-CDB8A5264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12E23-C6D6-4E0C-A197-259E3050388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29929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79085A-CD4B-40DD-BE1C-87B62F848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3C8EF-C91B-4445-B660-190E98D758CE}" type="datetimeFigureOut">
              <a:rPr lang="en-US"/>
              <a:pPr>
                <a:defRPr/>
              </a:pPr>
              <a:t>5/28/2019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1E1C06-0AF6-4540-B2DE-0845D6EC1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C07D5-B2D1-47E5-A48C-7D408C472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76796-D0E4-472A-AC92-3CF13AB1689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30905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494295-81E5-46E3-A4A6-F52E09FE9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100BE-8A26-40F7-837C-A17E2C2C9D1C}" type="datetimeFigureOut">
              <a:rPr lang="en-US"/>
              <a:pPr>
                <a:defRPr/>
              </a:pPr>
              <a:t>5/28/2019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7A5F37-27B3-4809-9D23-B8E46D405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1C6B8D-8A34-42F5-981A-82DAF2B1B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91A6B-46FB-4B3C-87BD-8FE439485B9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48366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99CE191-7DD0-49C6-ABEC-2E2C40F7B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8281A-1DED-4333-8770-474CDE1C296F}" type="datetimeFigureOut">
              <a:rPr lang="en-US"/>
              <a:pPr>
                <a:defRPr/>
              </a:pPr>
              <a:t>5/28/2019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0358929-B634-43BE-81DC-352BE8F8A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270802B-9577-462A-9394-6FCEE0835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C96DB-5935-434E-86AE-832CC265686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08356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C1C1FAB-9B25-4A6F-8AB7-07859531C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99975-AB44-4183-8F69-11FF1BE9E981}" type="datetimeFigureOut">
              <a:rPr lang="en-US"/>
              <a:pPr>
                <a:defRPr/>
              </a:pPr>
              <a:t>5/28/2019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AE3BD6A-6C89-4C8D-9BED-32F3793D7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791A071-49A3-40DA-8F94-ED5E4D76D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7B3C3-F25F-4AED-A9B8-94E56090AD7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87683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FBCDFB1-8BF4-4F29-B921-30A139640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259BF-BAA1-4C15-8D75-143FF3DB1423}" type="datetimeFigureOut">
              <a:rPr lang="en-US"/>
              <a:pPr>
                <a:defRPr/>
              </a:pPr>
              <a:t>5/28/2019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96EC9C4-FB85-420D-B977-E7519FFC5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30E0A47-5D06-4DC3-A64C-6AD2F0A76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4F762-6E5D-4FD2-95E0-2E8C359004B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1856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3660FB7-7970-4C6F-B9D3-73F8FF0FD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5C86A-4DD6-4660-96BE-387E7014FA6D}" type="datetimeFigureOut">
              <a:rPr lang="en-US"/>
              <a:pPr>
                <a:defRPr/>
              </a:pPr>
              <a:t>5/28/2019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A37A3D9-CF35-42C1-9A33-0D1763DAF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F494E79-5F6D-4171-83D2-EEE64F2AC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05C4A-0254-4D23-ABFE-37462050C13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5808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6CF2867-E86C-446B-A956-A5E227617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CB623-711D-4D7A-99E2-467FBBF49F70}" type="datetimeFigureOut">
              <a:rPr lang="en-US"/>
              <a:pPr>
                <a:defRPr/>
              </a:pPr>
              <a:t>5/28/2019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AFDABA7-951F-4370-941F-14C13BEEE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562F7F3-967D-4D09-B1ED-0B09D5013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C579C-8F57-4446-B9F6-431863558C6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23854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DA9CD99-093A-4227-98FE-3A5398E2D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E2926-6BC0-49EE-AC52-A44631936885}" type="datetimeFigureOut">
              <a:rPr lang="en-US"/>
              <a:pPr>
                <a:defRPr/>
              </a:pPr>
              <a:t>5/28/2019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2D67154-A534-4E64-B91E-373CF738B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F5A8908-4C79-45AF-B42D-26DA8640C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B9ACB-B1D1-46A2-B747-5B306D49B98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71294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39A6C9E-2C2A-4543-90EF-B9E67EED196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E3283D66-2046-4FC1-9FA9-BB3637F8970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49354B-ECCA-4268-B199-6D8762F16A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3C610DE-D5C7-439E-B1CF-28E6EEEE003A}" type="datetimeFigureOut">
              <a:rPr lang="en-US"/>
              <a:pPr>
                <a:defRPr/>
              </a:pPr>
              <a:t>5/28/2019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30C2CB-5611-40B3-85DA-815E762AFB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34313E-0EFE-4D3B-8774-9760E5F482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C85910A-EB85-46FF-84BE-D2D2F01141D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2849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C2A8502-98AF-477C-B736-A07D44A7F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Why are we here?  Why do we exist as a church?  What is our purpose as a collective of God's people? 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Periodically we need to take stock of our situation and reappraise our goals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Building is not the church - the church is a collectivity of people Acts 2:47; 1Pet 2:5; Heb 10:25 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There is a very dire need for scriptural churches and when we cease to operate according to the scriptures we forfeit the right to be called a "church of Christ" 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Our goal is to labor as if we were the only church of the Lord on earth, fulfilling our God given purpose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C2A8502-98AF-477C-B736-A07D44A7F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TO SUPPORT THE TRUTH  1Tim 3:15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Note the early church Acts 2:42; Phil 2:14-16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spc="-10" dirty="0">
                <a:solidFill>
                  <a:srgbClr val="FFFF00"/>
                </a:solidFill>
                <a:latin typeface="Arial Narrow" panose="020B0606020202030204" pitchFamily="34" charset="0"/>
              </a:rPr>
              <a:t>Importance of truth 2Jhn 1:4; 1Cor 2:7-13; 2Tim 3:16,17; Jude 3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Hold to the pattern of truth; of sound doctrine 2Tim 1:13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Set to defend the truth Phil 1:7, 17, 27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Respect the silence of scriptures 1Pet 4:11;  speak where the Bible speaks and be silent where it is silent</a:t>
            </a: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183FBA91-7A36-4AA3-9696-00EFE2FBB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WHY ARE WE HERE? 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Eph 2:19-22</a:t>
            </a:r>
          </a:p>
        </p:txBody>
      </p:sp>
    </p:spTree>
    <p:extLst>
      <p:ext uri="{BB962C8B-B14F-4D97-AF65-F5344CB8AC3E}">
        <p14:creationId xmlns:p14="http://schemas.microsoft.com/office/powerpoint/2010/main" val="1585211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C2A8502-98AF-477C-B736-A07D44A7F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GUARD AGAINST ERROR Col 2:6-8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Some act as if there were and are no false teachers </a:t>
            </a:r>
            <a:b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</a:b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Matt 24:11;  2Pet 2:1-3; Acts 20:29-31; 2Cor 11:13-15; </a:t>
            </a:r>
            <a:b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</a:b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2Cor 11:26; 1Tim 1:19,20; 2Tim 2:17;  4:14, 15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Our attitude toward false teachers </a:t>
            </a:r>
          </a:p>
          <a:p>
            <a:pPr lvl="2" eaLnBrk="1" hangingPunct="1">
              <a:lnSpc>
                <a:spcPts val="1800"/>
              </a:lnSpc>
              <a:spcBef>
                <a:spcPts val="1200"/>
              </a:spcBef>
            </a:pPr>
            <a:r>
              <a:rPr lang="en-US" altLang="en-US" b="1" dirty="0">
                <a:latin typeface="Arial Narrow" panose="020B0606020202030204" pitchFamily="34" charset="0"/>
              </a:rPr>
              <a:t>Love their souls Jhn 3:16; 2Pet 3:9 </a:t>
            </a:r>
          </a:p>
          <a:p>
            <a:pPr lvl="2" eaLnBrk="1" hangingPunct="1">
              <a:lnSpc>
                <a:spcPts val="1800"/>
              </a:lnSpc>
              <a:spcBef>
                <a:spcPts val="1200"/>
              </a:spcBef>
            </a:pPr>
            <a:r>
              <a:rPr lang="en-US" altLang="en-US" b="1" dirty="0">
                <a:latin typeface="Arial Narrow" panose="020B0606020202030204" pitchFamily="34" charset="0"/>
              </a:rPr>
              <a:t>Beware of them Matt 7:15 </a:t>
            </a:r>
          </a:p>
          <a:p>
            <a:pPr lvl="2" eaLnBrk="1" hangingPunct="1">
              <a:lnSpc>
                <a:spcPts val="1800"/>
              </a:lnSpc>
              <a:spcBef>
                <a:spcPts val="1200"/>
              </a:spcBef>
            </a:pPr>
            <a:r>
              <a:rPr lang="en-US" altLang="en-US" b="1" dirty="0">
                <a:latin typeface="Arial Narrow" panose="020B0606020202030204" pitchFamily="34" charset="0"/>
              </a:rPr>
              <a:t>Do not fellowship them Eph 5:11 </a:t>
            </a:r>
          </a:p>
          <a:p>
            <a:pPr lvl="2" eaLnBrk="1" hangingPunct="1">
              <a:lnSpc>
                <a:spcPts val="1800"/>
              </a:lnSpc>
              <a:spcBef>
                <a:spcPts val="1200"/>
              </a:spcBef>
            </a:pPr>
            <a:r>
              <a:rPr lang="en-US" altLang="en-US" b="1" dirty="0">
                <a:latin typeface="Arial Narrow" panose="020B0606020202030204" pitchFamily="34" charset="0"/>
              </a:rPr>
              <a:t>Avoid them, mark them Rom 16:17 </a:t>
            </a:r>
          </a:p>
          <a:p>
            <a:pPr lvl="2" eaLnBrk="1" hangingPunct="1">
              <a:lnSpc>
                <a:spcPts val="1800"/>
              </a:lnSpc>
              <a:spcBef>
                <a:spcPts val="1200"/>
              </a:spcBef>
            </a:pPr>
            <a:r>
              <a:rPr lang="en-US" altLang="en-US" b="1" dirty="0">
                <a:latin typeface="Arial Narrow" panose="020B0606020202030204" pitchFamily="34" charset="0"/>
              </a:rPr>
              <a:t>Rebuke them Tit 1:13 </a:t>
            </a:r>
          </a:p>
          <a:p>
            <a:pPr lvl="2" eaLnBrk="1" hangingPunct="1">
              <a:lnSpc>
                <a:spcPts val="1800"/>
              </a:lnSpc>
              <a:spcBef>
                <a:spcPts val="1200"/>
              </a:spcBef>
            </a:pPr>
            <a:r>
              <a:rPr lang="en-US" altLang="en-US" b="1" dirty="0">
                <a:latin typeface="Arial Narrow" panose="020B0606020202030204" pitchFamily="34" charset="0"/>
              </a:rPr>
              <a:t>Don't bid them God speed 2Jhn 9-11 </a:t>
            </a:r>
          </a:p>
          <a:p>
            <a:pPr lvl="2" eaLnBrk="1" hangingPunct="1">
              <a:lnSpc>
                <a:spcPts val="1800"/>
              </a:lnSpc>
              <a:spcBef>
                <a:spcPts val="1200"/>
              </a:spcBef>
            </a:pPr>
            <a:r>
              <a:rPr lang="en-US" altLang="en-US" b="1" dirty="0">
                <a:latin typeface="Arial Narrow" panose="020B0606020202030204" pitchFamily="34" charset="0"/>
              </a:rPr>
              <a:t>Watch for them 2Tim 4:1-5</a:t>
            </a: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183FBA91-7A36-4AA3-9696-00EFE2FBB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WHY ARE WE HERE? 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Eph 2:19-22</a:t>
            </a:r>
          </a:p>
        </p:txBody>
      </p:sp>
    </p:spTree>
    <p:extLst>
      <p:ext uri="{BB962C8B-B14F-4D97-AF65-F5344CB8AC3E}">
        <p14:creationId xmlns:p14="http://schemas.microsoft.com/office/powerpoint/2010/main" val="387870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C2A8502-98AF-477C-B736-A07D44A7F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LABOR FOR AND WITH GOD 1Cor 3:9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Whole body functions Rom 12:3-8; Eph 4:16; 1Cor 12:14-27 </a:t>
            </a:r>
          </a:p>
          <a:p>
            <a:pPr lvl="2" eaLnBrk="1" hangingPunct="1">
              <a:lnSpc>
                <a:spcPts val="2000"/>
              </a:lnSpc>
              <a:spcBef>
                <a:spcPts val="1200"/>
              </a:spcBef>
            </a:pPr>
            <a:r>
              <a:rPr lang="en-US" altLang="en-US" b="1" dirty="0">
                <a:latin typeface="Arial Narrow" panose="020B0606020202030204" pitchFamily="34" charset="0"/>
              </a:rPr>
              <a:t>Worship Jhn 4:23-24 - Attendance Heb 10:25 </a:t>
            </a:r>
          </a:p>
          <a:p>
            <a:pPr lvl="2" eaLnBrk="1" hangingPunct="1">
              <a:lnSpc>
                <a:spcPts val="2000"/>
              </a:lnSpc>
              <a:spcBef>
                <a:spcPts val="1200"/>
              </a:spcBef>
            </a:pPr>
            <a:r>
              <a:rPr lang="en-US" altLang="en-US" b="1" dirty="0">
                <a:latin typeface="Arial Narrow" panose="020B0606020202030204" pitchFamily="34" charset="0"/>
              </a:rPr>
              <a:t>Bible classes 2Pet 3:18 </a:t>
            </a:r>
          </a:p>
          <a:p>
            <a:pPr lvl="2" eaLnBrk="1" hangingPunct="1">
              <a:lnSpc>
                <a:spcPts val="2000"/>
              </a:lnSpc>
              <a:spcBef>
                <a:spcPts val="1200"/>
              </a:spcBef>
            </a:pPr>
            <a:r>
              <a:rPr lang="en-US" altLang="en-US" b="1" dirty="0">
                <a:latin typeface="Arial Narrow" panose="020B0606020202030204" pitchFamily="34" charset="0"/>
              </a:rPr>
              <a:t>Contribution 1Cor 16:1,2;  2Cor 9:7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Something everyone can do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Strive to reach the lost so as to leave them without excuse  Acts 20:26, 27; Ezek 3:4,  17-21</a:t>
            </a: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183FBA91-7A36-4AA3-9696-00EFE2FBB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WHY ARE WE HERE? 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Eph 2:19-22</a:t>
            </a:r>
          </a:p>
        </p:txBody>
      </p:sp>
    </p:spTree>
    <p:extLst>
      <p:ext uri="{BB962C8B-B14F-4D97-AF65-F5344CB8AC3E}">
        <p14:creationId xmlns:p14="http://schemas.microsoft.com/office/powerpoint/2010/main" val="2935174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C2A8502-98AF-477C-B736-A07D44A7F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PROMOTE BROTHERLY LOVE AND FELLOWSHIP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Close look at Eph 4:1-3 </a:t>
            </a:r>
          </a:p>
          <a:p>
            <a:pPr lvl="2" eaLnBrk="1" hangingPunct="1">
              <a:lnSpc>
                <a:spcPts val="2000"/>
              </a:lnSpc>
              <a:spcBef>
                <a:spcPts val="1200"/>
              </a:spcBef>
            </a:pPr>
            <a:r>
              <a:rPr lang="en-US" altLang="en-US" b="1" dirty="0">
                <a:latin typeface="Arial Narrow" panose="020B0606020202030204" pitchFamily="34" charset="0"/>
              </a:rPr>
              <a:t>Lowliness = humbleness </a:t>
            </a:r>
          </a:p>
          <a:p>
            <a:pPr lvl="2" eaLnBrk="1" hangingPunct="1">
              <a:lnSpc>
                <a:spcPts val="2000"/>
              </a:lnSpc>
              <a:spcBef>
                <a:spcPts val="1200"/>
              </a:spcBef>
            </a:pPr>
            <a:r>
              <a:rPr lang="en-US" altLang="en-US" b="1" dirty="0">
                <a:latin typeface="Arial Narrow" panose="020B0606020202030204" pitchFamily="34" charset="0"/>
              </a:rPr>
              <a:t>Meekness = Gentle, mile. Closely linked with humility </a:t>
            </a:r>
          </a:p>
          <a:p>
            <a:pPr lvl="2" eaLnBrk="1" hangingPunct="1">
              <a:lnSpc>
                <a:spcPts val="2000"/>
              </a:lnSpc>
              <a:spcBef>
                <a:spcPts val="1200"/>
              </a:spcBef>
            </a:pPr>
            <a:r>
              <a:rPr lang="en-US" altLang="en-US" b="1" dirty="0">
                <a:latin typeface="Arial Narrow" panose="020B0606020202030204" pitchFamily="34" charset="0"/>
              </a:rPr>
              <a:t>Endeavoring = make hast - be diligent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Close look at Rom 12:10,  16,  18 </a:t>
            </a:r>
          </a:p>
          <a:p>
            <a:pPr lvl="2" eaLnBrk="1" hangingPunct="1">
              <a:lnSpc>
                <a:spcPts val="2000"/>
              </a:lnSpc>
              <a:spcBef>
                <a:spcPts val="1200"/>
              </a:spcBef>
            </a:pPr>
            <a:r>
              <a:rPr lang="en-US" altLang="en-US" b="1" dirty="0">
                <a:latin typeface="Arial Narrow" panose="020B0606020202030204" pitchFamily="34" charset="0"/>
              </a:rPr>
              <a:t>No quarreling and fussing among ourselves </a:t>
            </a:r>
          </a:p>
          <a:p>
            <a:pPr lvl="2" eaLnBrk="1" hangingPunct="1">
              <a:lnSpc>
                <a:spcPts val="2000"/>
              </a:lnSpc>
              <a:spcBef>
                <a:spcPts val="1200"/>
              </a:spcBef>
            </a:pPr>
            <a:r>
              <a:rPr lang="en-US" altLang="en-US" b="1" dirty="0">
                <a:latin typeface="Arial Narrow" panose="020B0606020202030204" pitchFamily="34" charset="0"/>
              </a:rPr>
              <a:t>Work to get along with one another </a:t>
            </a: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183FBA91-7A36-4AA3-9696-00EFE2FBB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WHY ARE WE HERE? 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Eph 2:19-22</a:t>
            </a:r>
          </a:p>
        </p:txBody>
      </p:sp>
    </p:spTree>
    <p:extLst>
      <p:ext uri="{BB962C8B-B14F-4D97-AF65-F5344CB8AC3E}">
        <p14:creationId xmlns:p14="http://schemas.microsoft.com/office/powerpoint/2010/main" val="4153711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C2A8502-98AF-477C-B736-A07D44A7F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Remember: "we are his workmanship, created in Christ Jesus unto good works, which God hath before ordained that we should walk in them" Eph 2:10 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Our responsibility as part of God's collectivity to remember our purpose and to do our part in fulfilling that purpose 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If not a Christian you can’t fulfill that purpose Acts 2:40</a:t>
            </a: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183FBA91-7A36-4AA3-9696-00EFE2FBB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WHY ARE WE HERE? 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Eph 2:19-22</a:t>
            </a:r>
          </a:p>
        </p:txBody>
      </p:sp>
    </p:spTree>
    <p:extLst>
      <p:ext uri="{BB962C8B-B14F-4D97-AF65-F5344CB8AC3E}">
        <p14:creationId xmlns:p14="http://schemas.microsoft.com/office/powerpoint/2010/main" val="1802037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1168</TotalTime>
  <Words>399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Arial Narrow</vt:lpstr>
      <vt:lpstr>Arial Black</vt:lpstr>
      <vt:lpstr>Office Theme</vt:lpstr>
      <vt:lpstr>PowerPoint Presentation</vt:lpstr>
      <vt:lpstr>PowerPoint Presentation</vt:lpstr>
      <vt:lpstr>WHY ARE WE HERE?  Eph 2:19-22</vt:lpstr>
      <vt:lpstr>WHY ARE WE HERE?  Eph 2:19-22</vt:lpstr>
      <vt:lpstr>WHY ARE WE HERE?  Eph 2:19-22</vt:lpstr>
      <vt:lpstr>WHY ARE WE HERE?  Eph 2:19-22</vt:lpstr>
      <vt:lpstr>WHY ARE WE HERE?  Eph 2:19-22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PURIFIED SOULS 1Pet 1:22- 2:2</dc:title>
  <dc:creator>Jerry</dc:creator>
  <cp:lastModifiedBy>Jerry Henderson</cp:lastModifiedBy>
  <cp:revision>169</cp:revision>
  <dcterms:created xsi:type="dcterms:W3CDTF">2012-11-07T19:44:25Z</dcterms:created>
  <dcterms:modified xsi:type="dcterms:W3CDTF">2019-05-28T17:43:27Z</dcterms:modified>
</cp:coreProperties>
</file>