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7" r:id="rId3"/>
    <p:sldId id="303" r:id="rId4"/>
    <p:sldId id="304" r:id="rId5"/>
    <p:sldId id="305" r:id="rId6"/>
    <p:sldId id="306" r:id="rId7"/>
    <p:sldId id="307" r:id="rId8"/>
    <p:sldId id="308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AFF11-520A-4B85-9443-D215AD8E2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19AF7-ADB9-46A2-90D3-35B6B847FE11}" type="datetimeFigureOut">
              <a:rPr lang="en-US"/>
              <a:pPr>
                <a:defRPr/>
              </a:pPr>
              <a:t>6/1/2021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7D506-DA65-4D2D-A15B-03E48B3E5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FE339-5B90-46B5-BEBD-C089FE2F8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AE53D-2CA8-4B0D-BBB1-B67C530D09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88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0B637-9258-4D1B-8D5A-E99FACBA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D6D64-D145-46CA-B789-26198E1761A6}" type="datetimeFigureOut">
              <a:rPr lang="en-US"/>
              <a:pPr>
                <a:defRPr/>
              </a:pPr>
              <a:t>6/1/2021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3FEE4-B2A6-4642-A8B6-3B5852BFA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FA393-E370-4FDE-A50C-07EB930F5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ABB6E-E419-41B3-AE5C-68AC3FF124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77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4A9DF-B4F5-437A-9D7E-245F49E19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AD4B6-C024-4513-B228-7BC9684ABB6E}" type="datetimeFigureOut">
              <a:rPr lang="en-US"/>
              <a:pPr>
                <a:defRPr/>
              </a:pPr>
              <a:t>6/1/2021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065F1-9335-4D52-8367-858CD2AA7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DF89A-BFE4-414F-8A2F-BE5A8FCC7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066BE-7686-4AB5-A0B6-20A263305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28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57CCD-1CBA-4C97-98AE-E95988E6E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CB93-0320-4C39-A689-4238A3CE921C}" type="datetimeFigureOut">
              <a:rPr lang="en-US"/>
              <a:pPr>
                <a:defRPr/>
              </a:pPr>
              <a:t>6/1/2021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0042C-1160-49AC-86F7-C235A34F1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B11B0-F380-4D05-8680-B736B3661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6F69E-6D32-41C8-8125-22BE60764B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66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77406-C48E-4CF5-A430-E25A65A8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20ADB-F1C0-4DC4-8459-FAAA4F809D4A}" type="datetimeFigureOut">
              <a:rPr lang="en-US"/>
              <a:pPr>
                <a:defRPr/>
              </a:pPr>
              <a:t>6/1/2021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29F91-D096-4203-B043-2E1BD392D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3A0FA-2A60-4F0B-B653-FC6F9964A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96E41-65A2-4C94-B2B9-7318B1519F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60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EDB7F22-86B5-48F7-B2B0-DC3662E1B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DC014-0F05-46AB-80AF-915350FF636B}" type="datetimeFigureOut">
              <a:rPr lang="en-US"/>
              <a:pPr>
                <a:defRPr/>
              </a:pPr>
              <a:t>6/1/2021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EB72D3-1773-47A8-B325-A93E3ACD2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7E8E2B-AF6D-4D3C-B444-786673248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0AE11-C772-4B55-A589-BD5F15DA96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15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5C15233-7F17-4B6F-89B2-A590F84EB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ED467-8D03-43C2-83E9-D749F2F15DBB}" type="datetimeFigureOut">
              <a:rPr lang="en-US"/>
              <a:pPr>
                <a:defRPr/>
              </a:pPr>
              <a:t>6/1/2021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D14F55E-4502-4184-B026-F41DC6A1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1A6AF9A-154C-4D3B-B81D-23EA27201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8AA61-7ACB-446E-AE98-3D68853ADF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93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7F5A91A-11C3-44C8-B817-7F979F6CC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6C158-9642-41DA-B387-3715ADAF9DB4}" type="datetimeFigureOut">
              <a:rPr lang="en-US"/>
              <a:pPr>
                <a:defRPr/>
              </a:pPr>
              <a:t>6/1/2021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EF9527A-4AF7-412C-A98A-32F1D2543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DF15B2-CDF8-4C72-A1BD-B6FC86F5F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FD007-B174-4517-8B7F-CD9A6F535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08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101C34B-A0C3-4BC5-A999-A8D1BCA4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A07DF-5302-4027-B7B4-32894F4DC389}" type="datetimeFigureOut">
              <a:rPr lang="en-US"/>
              <a:pPr>
                <a:defRPr/>
              </a:pPr>
              <a:t>6/1/2021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BE7520D-31AD-4A1D-BA80-698924CD2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CE83554-64D4-4659-A2F6-AB88E2235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1A2B6-DF17-410E-A9EE-AF50901F61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97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B71105-6668-4244-BC8C-3371DF8F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3C785-E8F8-4B5C-9CAE-943C1C347BA2}" type="datetimeFigureOut">
              <a:rPr lang="en-US"/>
              <a:pPr>
                <a:defRPr/>
              </a:pPr>
              <a:t>6/1/2021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00EDB3-7F55-4716-ADEE-5EB94C7D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57DC88-8379-40D6-A1DA-B467CBE92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06AF2-133C-4A02-A2D7-48C27407A4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77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0D7DBE-5D52-4665-AB34-B2CBBEEA8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87E7F-A843-48A0-927D-3C7D54CDD1B5}" type="datetimeFigureOut">
              <a:rPr lang="en-US"/>
              <a:pPr>
                <a:defRPr/>
              </a:pPr>
              <a:t>6/1/2021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D81B14F-5861-4231-8AA1-3C03B92F2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2B95C4-29E4-4666-A58D-24AA36450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76466-B9E1-4925-8170-DD1BEDB627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934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746AB12-CD42-425B-A5D9-BD5D9DA913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6931A91-87D5-46CE-81FC-5087536FEE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BDD3F-6107-452F-B445-4DC04C355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AB7FFA-59F2-4084-AFEA-A6C36854C9EE}" type="datetimeFigureOut">
              <a:rPr lang="en-US"/>
              <a:pPr>
                <a:defRPr/>
              </a:pPr>
              <a:t>6/1/2021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6EF58-AA01-4B30-95D0-1E1BFC6A9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9E4CD-6E85-479F-A316-871687AD88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4E686AF7-8C02-452C-BA91-1B0A76213F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“Christian” used 3 times Acts 11:26; 26:28: 1Pet 4:16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Noble and honorable to wear name of Christ Jas 2:5-7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latin typeface="Arial Narrow" panose="020B0606020202030204" pitchFamily="34" charset="0"/>
              </a:rPr>
              <a:t>“Christian” the name by which they were called</a:t>
            </a: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 	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“Christian” more than baptized person, church member, weekly worshiper - many counterfeits, few real Jhn 8:31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WHO IS A CHRISTIAN?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ORIGIN OF NAME “CHRISTIAN”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 promised a “new name” Isa 62:1-2 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Given by mouth of Lord - not by enemies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Given “within my house” Isa 56:5; 1Tim 3:15 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Unscriptural to call one a Christian who is not in church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An “everlasting name”; will last forever	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WHO IS A CHRISTIAN? </a:t>
            </a:r>
          </a:p>
        </p:txBody>
      </p:sp>
    </p:spTree>
    <p:extLst>
      <p:ext uri="{BB962C8B-B14F-4D97-AF65-F5344CB8AC3E}">
        <p14:creationId xmlns:p14="http://schemas.microsoft.com/office/powerpoint/2010/main" val="192464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MEANING AND USE OF NAME “CHRISTIAN”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“Follower of Christ” (Thayer); “Adherent of Christ” (Vine) 	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Use of name “Christian” 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No hyphenated as “Baptist” or “Methodist”-Christian 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No “conservative” or “liberal</a:t>
            </a:r>
            <a:r>
              <a:rPr lang="en-US" altLang="en-US" sz="2200" b="1">
                <a:latin typeface="Arial Narrow" panose="020B0606020202030204" pitchFamily="34" charset="0"/>
              </a:rPr>
              <a:t>” Christian </a:t>
            </a:r>
            <a:endParaRPr lang="en-US" altLang="en-US" sz="2200" b="1" dirty="0">
              <a:latin typeface="Arial Narrow" panose="020B0606020202030204" pitchFamily="34" charset="0"/>
            </a:endParaRP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Lord never prefixed or suffixed the name Christian 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“Christian” a noun, not an adjective! Yet tacked on many things: home, school, college, Sabbath, </a:t>
            </a:r>
            <a:r>
              <a:rPr lang="en-US" altLang="en-US" sz="2200" b="1" dirty="0" err="1">
                <a:latin typeface="Arial Narrow" panose="020B0606020202030204" pitchFamily="34" charset="0"/>
              </a:rPr>
              <a:t>etc</a:t>
            </a:r>
            <a:r>
              <a:rPr lang="en-US" altLang="en-US" sz="2200" b="1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WHO IS A CHRISTIAN? </a:t>
            </a:r>
          </a:p>
        </p:txBody>
      </p:sp>
    </p:spTree>
    <p:extLst>
      <p:ext uri="{BB962C8B-B14F-4D97-AF65-F5344CB8AC3E}">
        <p14:creationId xmlns:p14="http://schemas.microsoft.com/office/powerpoint/2010/main" val="81852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WHO ARE NOT CHRISTIANS?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Those not in God's family, the church 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One can wear name though not entitled to do so </a:t>
            </a:r>
            <a:r>
              <a:rPr lang="en-US" altLang="en-US" b="1" dirty="0">
                <a:latin typeface="Arial Narrow" panose="020B0606020202030204" pitchFamily="34" charset="0"/>
              </a:rPr>
              <a:t>	</a:t>
            </a:r>
            <a:r>
              <a:rPr lang="en-US" altLang="en-US" b="1" dirty="0">
                <a:solidFill>
                  <a:srgbClr val="FFFF00"/>
                </a:solidFill>
                <a:latin typeface="Arial Narrow" panose="020B0606020202030204" pitchFamily="34" charset="0"/>
              </a:rPr>
              <a:t>	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Not all “good” people Jhn 3:1-5; Acts 11:14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Not all “religious” people Acts 17:22; 26:5,9; Jas 1:26-27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Not all “church members” are Christians Jhn 8:31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WHO IS A CHRISTIAN? </a:t>
            </a:r>
          </a:p>
        </p:txBody>
      </p:sp>
    </p:spTree>
    <p:extLst>
      <p:ext uri="{BB962C8B-B14F-4D97-AF65-F5344CB8AC3E}">
        <p14:creationId xmlns:p14="http://schemas.microsoft.com/office/powerpoint/2010/main" val="251878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WHO ARE CHRISTIANS?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Wearing name “American” involves duty (uphold constitution, obey laws, good citizenship, etc. Not disobey laws, burn flag, etc. - call these un-American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Wearing name “Christian” involves life of duty to Christ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Christian something one IS, not just something one is called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 Christian is one who has obeyed the gospel Gal 3:26-27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WHO IS A CHRISTIAN? </a:t>
            </a:r>
          </a:p>
        </p:txBody>
      </p:sp>
    </p:spTree>
    <p:extLst>
      <p:ext uri="{BB962C8B-B14F-4D97-AF65-F5344CB8AC3E}">
        <p14:creationId xmlns:p14="http://schemas.microsoft.com/office/powerpoint/2010/main" val="273580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QUESTIONS TO SEE IF WE ARE CHRISTIANS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Have I obeyed gospel? Not Christian if not put on Christ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Did I obey gospel from conviction or convenience? Rom 6:17 If for family, prestige, etc., not conviction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Am I willing to suffer as a Christian? 1Pet 4:16; Heb 10:32-34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Am I separated </a:t>
            </a: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from the </a:t>
            </a: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world Rom 12:2; 1Jhn 2:15-17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Am I truly devoted to Christ? Jhn 13:34-35; Heb 10:25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Am I truly interested in leading others to Christ? 1Pet 2:21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Do I appreciate strong preaching? Gal 4:16; Jhn 6:66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Am I growing in the faith? 2Pet 1:5-8; 1Pet 4:10-11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WHO IS A CHRISTIAN? </a:t>
            </a:r>
          </a:p>
        </p:txBody>
      </p:sp>
    </p:spTree>
    <p:extLst>
      <p:ext uri="{BB962C8B-B14F-4D97-AF65-F5344CB8AC3E}">
        <p14:creationId xmlns:p14="http://schemas.microsoft.com/office/powerpoint/2010/main" val="37994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When spirit leaves body, the important question will not be: 	Was he rich, a great athlete, scholar...; but rather, “Was he (she) a Christian?”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Are we really Christians, or just wearing the name? 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WHO IS A CHRISTIAN? </a:t>
            </a:r>
          </a:p>
        </p:txBody>
      </p:sp>
    </p:spTree>
    <p:extLst>
      <p:ext uri="{BB962C8B-B14F-4D97-AF65-F5344CB8AC3E}">
        <p14:creationId xmlns:p14="http://schemas.microsoft.com/office/powerpoint/2010/main" val="78107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515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Arial Narrow</vt:lpstr>
      <vt:lpstr>Office Theme</vt:lpstr>
      <vt:lpstr>PowerPoint Presentation</vt:lpstr>
      <vt:lpstr>WHO IS A CHRISTIAN? </vt:lpstr>
      <vt:lpstr>WHO IS A CHRISTIAN? </vt:lpstr>
      <vt:lpstr>WHO IS A CHRISTIAN? </vt:lpstr>
      <vt:lpstr>WHO IS A CHRISTIAN? </vt:lpstr>
      <vt:lpstr>WHO IS A CHRISTIAN? </vt:lpstr>
      <vt:lpstr>WHO IS A CHRISTIAN? </vt:lpstr>
      <vt:lpstr>WHO IS A CHRISTIAN? 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217</cp:revision>
  <dcterms:created xsi:type="dcterms:W3CDTF">2012-11-07T19:44:25Z</dcterms:created>
  <dcterms:modified xsi:type="dcterms:W3CDTF">2021-06-01T10:23:51Z</dcterms:modified>
</cp:coreProperties>
</file>