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523E6A-AE98-45AB-B94B-23670F296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60482-6728-475A-A2B3-A8C5BAF6A4F7}" type="datetimeFigureOut">
              <a:rPr lang="en-US"/>
              <a:pPr>
                <a:defRPr/>
              </a:pPr>
              <a:t>10/16/2021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CB1A56-B9CF-4F8A-91C8-170C45A26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28353B-C2E4-4035-B10F-92075C7B4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34C02-95EA-4450-84E1-BACF78C1CB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4510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2AF3F1-34D1-4F14-B871-A9AFEF6AC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6CB2F-E4BD-493F-AD2D-2518F3A06AB6}" type="datetimeFigureOut">
              <a:rPr lang="en-US"/>
              <a:pPr>
                <a:defRPr/>
              </a:pPr>
              <a:t>10/16/2021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AA9D0F-8733-4C04-8F65-761FDA2A3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7C87A5-95CD-4F6F-B866-EE25D4382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C717D-5A3E-4DE6-A09C-854CCBA62E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3016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29247B-731B-4339-9EBD-79128E221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CE0AC-DB31-47D6-BE35-291E4F96984D}" type="datetimeFigureOut">
              <a:rPr lang="en-US"/>
              <a:pPr>
                <a:defRPr/>
              </a:pPr>
              <a:t>10/16/2021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9FBFA5-E49A-447E-8621-E5BBF5BD8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864A34-C328-4FDC-9AC2-877591F7D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1E01-3583-4C0D-942D-6BC6A15841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5706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127F20-B90C-40B9-B57C-1CF790EA4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54095-80B6-48FE-A1DC-C3CEEFD32793}" type="datetimeFigureOut">
              <a:rPr lang="en-US"/>
              <a:pPr>
                <a:defRPr/>
              </a:pPr>
              <a:t>10/16/2021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DCBED3-962F-404B-A874-54611F89C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784F19-AA1B-42FA-B671-223F658C6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ECA38-61FB-4D92-A2E6-F760D2B9B8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7113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1532F2-D498-42B1-9048-A56C7CADD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6F801-C87E-4F1D-8F63-DC91322E7B72}" type="datetimeFigureOut">
              <a:rPr lang="en-US"/>
              <a:pPr>
                <a:defRPr/>
              </a:pPr>
              <a:t>10/16/2021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A1AFA-338C-4E1F-8087-002E8E2AB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25A30B-C0AA-4162-B4AA-8A5813AE4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842AB-0DEC-4DB2-B3A7-5D657C21EC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6541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41E4C54-2F7E-44E4-BF10-B803915F2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830F7-6ECD-434A-91D1-B775466583F3}" type="datetimeFigureOut">
              <a:rPr lang="en-US"/>
              <a:pPr>
                <a:defRPr/>
              </a:pPr>
              <a:t>10/16/2021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FEFED0A-7EE0-46C7-BBD7-C21E01585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50950C6-9146-4674-80FC-1BCEB36E0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3E652-D5E4-44EF-AE6F-029949396B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4526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0AD2622-11F7-4332-9EC5-6BD431035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AFE9A-7721-4870-A8FF-522AD23427B3}" type="datetimeFigureOut">
              <a:rPr lang="en-US"/>
              <a:pPr>
                <a:defRPr/>
              </a:pPr>
              <a:t>10/16/2021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E1EBF4D-DF3E-4366-A830-1D0F90FB9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F29A8D0-932F-4971-A79D-8C2DD56A8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B8862-36A2-4559-AB0D-3BEED7A96A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3903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FD4ACDC-B1D7-44AC-933E-A1C3A584B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D46DE-0681-43DF-98B2-04D20D7EEF2A}" type="datetimeFigureOut">
              <a:rPr lang="en-US"/>
              <a:pPr>
                <a:defRPr/>
              </a:pPr>
              <a:t>10/16/2021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05356B4-13F4-4B42-82A0-BDFE81092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C664183-6318-46DB-8F48-D7289B62F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F8FA4-CCDC-4873-86F7-03ED2EC622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9474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34D5277-F524-4D7C-B7F4-B67D9CBD3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81305-6ADA-4483-B050-86F5FF40D16B}" type="datetimeFigureOut">
              <a:rPr lang="en-US"/>
              <a:pPr>
                <a:defRPr/>
              </a:pPr>
              <a:t>10/16/2021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A4DF649-59D6-436B-9E86-D094A076D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5CA9367-9F14-4D8D-A364-C003DFC12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01156-944C-4EC0-B6EC-92C35D7B0A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5298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AFC0D23-08D8-49FC-91E1-64C79E724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FD176-4A7E-4B1B-9B02-9F97D92A27DD}" type="datetimeFigureOut">
              <a:rPr lang="en-US"/>
              <a:pPr>
                <a:defRPr/>
              </a:pPr>
              <a:t>10/16/2021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1EEDE09-ADA9-4D3B-9917-B63AEE0B1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383DD51-D953-412A-8E70-B5DEBAAA6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8771F-AEA6-4E15-BA43-745654FBC7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5549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29085E0-AC8F-4A2F-9A85-8737EE014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A656E-8D20-430E-B047-B04DDD045A9E}" type="datetimeFigureOut">
              <a:rPr lang="en-US"/>
              <a:pPr>
                <a:defRPr/>
              </a:pPr>
              <a:t>10/16/2021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4118407-7BCF-4575-B891-19CB74FCB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04777D3-59F0-4F1A-9CB5-9E2C2B596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AE4E0-1C6A-4D35-8CCC-6686A72C78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0150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09F8664-BA87-47B4-B24A-E15D0F3E938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6A778F5-7001-44F9-9BA1-58566BE85E2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FB3AD0-5DEB-46FB-851A-E3F53BF4EF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AE59A10-F5E2-47AC-8147-0C3C921555ED}" type="datetimeFigureOut">
              <a:rPr lang="en-US"/>
              <a:pPr>
                <a:defRPr/>
              </a:pPr>
              <a:t>10/16/2021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06028A-4C46-4617-A9DF-5141654FD7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A651DB-965C-4982-A60C-F555298D87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21657D4-F1BC-4853-BEFE-12FF5CD2EA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E7DFA69-B3A5-43F7-80FF-574323CC23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>
                <a:solidFill>
                  <a:srgbClr val="FFFF00"/>
                </a:solidFill>
                <a:latin typeface="Arial Narrow" panose="020B0606020202030204" pitchFamily="34" charset="0"/>
              </a:rPr>
              <a:t>The Jews are likened to stone masons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>
                <a:solidFill>
                  <a:srgbClr val="FFFF00"/>
                </a:solidFill>
                <a:latin typeface="Arial Narrow" panose="020B0606020202030204" pitchFamily="34" charset="0"/>
              </a:rPr>
              <a:t>Jews rejected the cornerstone and could not lay foundation much less build the building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>
                <a:solidFill>
                  <a:srgbClr val="FFFF00"/>
                </a:solidFill>
                <a:latin typeface="Arial Narrow" panose="020B0606020202030204" pitchFamily="34" charset="0"/>
              </a:rPr>
              <a:t>Spiritual application: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>
                <a:latin typeface="Arial Narrow" panose="020B0606020202030204" pitchFamily="34" charset="0"/>
              </a:rPr>
              <a:t>Christ the rejected stone Matt 21:42; Eph 2:20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>
                <a:latin typeface="Arial Narrow" panose="020B0606020202030204" pitchFamily="34" charset="0"/>
              </a:rPr>
              <a:t>This rejection spelled doom spiritually Matt 21:43; Acts 4:12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86E3873-C722-45A7-AD2C-964086EA6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>
                <a:solidFill>
                  <a:srgbClr val="00FF00"/>
                </a:solidFill>
                <a:latin typeface="Arial Narrow" panose="020B0606020202030204" pitchFamily="34" charset="0"/>
              </a:rPr>
              <a:t>REJECT ATONEMENT FOR SINS 1Pet 2:24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>
                <a:solidFill>
                  <a:srgbClr val="FFFF00"/>
                </a:solidFill>
                <a:latin typeface="Arial Narrow" panose="020B0606020202030204" pitchFamily="34" charset="0"/>
              </a:rPr>
              <a:t>Atonement: “Reparation (repairs) for offense” “giving satisfaction for a wrong or injury” (Webster)  Lev 16:6; </a:t>
            </a:r>
            <a:br>
              <a:rPr lang="en-US" altLang="en-US" sz="2400" b="1">
                <a:solidFill>
                  <a:srgbClr val="FFFF00"/>
                </a:solidFill>
                <a:latin typeface="Arial Narrow" panose="020B0606020202030204" pitchFamily="34" charset="0"/>
              </a:rPr>
            </a:br>
            <a:r>
              <a:rPr lang="en-US" altLang="en-US" sz="2400" b="1">
                <a:solidFill>
                  <a:srgbClr val="FFFF00"/>
                </a:solidFill>
                <a:latin typeface="Arial Narrow" panose="020B0606020202030204" pitchFamily="34" charset="0"/>
              </a:rPr>
              <a:t>Lev 17:11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>
                <a:solidFill>
                  <a:srgbClr val="FFFF00"/>
                </a:solidFill>
                <a:latin typeface="Arial Narrow" panose="020B0606020202030204" pitchFamily="34" charset="0"/>
              </a:rPr>
              <a:t> Note lesson taught in Heb 9:22,28; 10:4-14 (Rom 5:9)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>
                <a:solidFill>
                  <a:srgbClr val="FFFF00"/>
                </a:solidFill>
                <a:latin typeface="Arial Narrow" panose="020B0606020202030204" pitchFamily="34" charset="0"/>
              </a:rPr>
              <a:t> Men cannot create their own atonement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>
                <a:solidFill>
                  <a:srgbClr val="FFFF00"/>
                </a:solidFill>
                <a:latin typeface="Arial Narrow" panose="020B0606020202030204" pitchFamily="34" charset="0"/>
              </a:rPr>
              <a:t> When Christ died, he became our atonement</a:t>
            </a:r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AE94216C-5F5C-424E-9E4D-758462882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0960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spc="200" dirty="0">
                <a:latin typeface="Arial Black" pitchFamily="34" charset="0"/>
              </a:rPr>
              <a:t>WHAT IT MEANS TO REJECT CHRIST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4DCE26E-1A7D-4494-AC97-59189E0FA2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ts val="28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FF00"/>
                </a:solidFill>
                <a:latin typeface="Arial Narrow" pitchFamily="34" charset="0"/>
              </a:rPr>
              <a:t>REJECT REDEMPTION 2Tim 1:10</a:t>
            </a:r>
          </a:p>
          <a:p>
            <a:pPr lvl="1" eaLnBrk="1" fontAlgn="auto" hangingPunct="1">
              <a:lnSpc>
                <a:spcPts val="24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FF00"/>
                </a:solidFill>
                <a:latin typeface="Arial Narrow" pitchFamily="34" charset="0"/>
              </a:rPr>
              <a:t>Redeem: “To rescue, to ransom, to buy back” </a:t>
            </a:r>
            <a:br>
              <a:rPr lang="en-US" sz="2400" b="1" dirty="0">
                <a:solidFill>
                  <a:srgbClr val="FFFF00"/>
                </a:solidFill>
                <a:latin typeface="Arial Narrow" pitchFamily="34" charset="0"/>
              </a:rPr>
            </a:br>
            <a:r>
              <a:rPr lang="en-US" sz="2400" b="1" dirty="0">
                <a:solidFill>
                  <a:srgbClr val="FFFF00"/>
                </a:solidFill>
                <a:latin typeface="Arial Narrow" pitchFamily="34" charset="0"/>
              </a:rPr>
              <a:t>Rom 3:10,11,23; 1Pet 1:18,19 </a:t>
            </a:r>
          </a:p>
          <a:p>
            <a:pPr lvl="1" eaLnBrk="1" fontAlgn="auto" hangingPunct="1">
              <a:lnSpc>
                <a:spcPts val="24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2400" b="1" spc="-40" dirty="0">
                <a:solidFill>
                  <a:srgbClr val="FFFF00"/>
                </a:solidFill>
                <a:latin typeface="Arial Narrow" pitchFamily="34" charset="0"/>
              </a:rPr>
              <a:t>“Gospel” = good news about Christ Rom 1:16;</a:t>
            </a:r>
            <a:r>
              <a:rPr lang="en-US" sz="2400" b="1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400" b="1" spc="-40" dirty="0">
                <a:solidFill>
                  <a:srgbClr val="FFFF00"/>
                </a:solidFill>
                <a:latin typeface="Arial Narrow" pitchFamily="34" charset="0"/>
              </a:rPr>
              <a:t>1Cor 15:1-4; </a:t>
            </a:r>
            <a:br>
              <a:rPr lang="en-US" sz="2400" b="1" spc="-40" dirty="0">
                <a:solidFill>
                  <a:srgbClr val="FFFF00"/>
                </a:solidFill>
                <a:latin typeface="Arial Narrow" pitchFamily="34" charset="0"/>
              </a:rPr>
            </a:br>
            <a:r>
              <a:rPr lang="en-US" sz="2400" b="1" spc="-40" dirty="0">
                <a:solidFill>
                  <a:srgbClr val="FFFF00"/>
                </a:solidFill>
                <a:latin typeface="Arial Narrow" pitchFamily="34" charset="0"/>
              </a:rPr>
              <a:t>Mk 16:15,16; 2Tim 1:10; Jhn 10:10</a:t>
            </a:r>
          </a:p>
          <a:p>
            <a:pPr lvl="1" eaLnBrk="1" fontAlgn="auto" hangingPunct="1">
              <a:lnSpc>
                <a:spcPts val="24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FF00"/>
                </a:solidFill>
                <a:latin typeface="Arial Narrow" pitchFamily="34" charset="0"/>
              </a:rPr>
              <a:t>Some ashamed of Gospel - turn to something popular </a:t>
            </a:r>
            <a:br>
              <a:rPr lang="en-US" sz="2400" b="1" dirty="0">
                <a:solidFill>
                  <a:srgbClr val="FFFF00"/>
                </a:solidFill>
                <a:latin typeface="Arial Narrow" pitchFamily="34" charset="0"/>
              </a:rPr>
            </a:br>
            <a:r>
              <a:rPr lang="en-US" sz="2400" b="1" dirty="0">
                <a:solidFill>
                  <a:srgbClr val="FFFF00"/>
                </a:solidFill>
                <a:latin typeface="Arial Narrow" pitchFamily="34" charset="0"/>
              </a:rPr>
              <a:t>Gal 1:8,9; Matt 15:9 </a:t>
            </a:r>
          </a:p>
          <a:p>
            <a:pPr lvl="1" eaLnBrk="1" fontAlgn="auto" hangingPunct="1">
              <a:lnSpc>
                <a:spcPts val="24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FF00"/>
                </a:solidFill>
                <a:latin typeface="Arial Narrow" pitchFamily="34" charset="0"/>
              </a:rPr>
              <a:t> Rejection of the gospel means destruction 2Thes 1:7-9</a:t>
            </a:r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805AF17A-6BCE-46B7-AC82-4E4822D05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0960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spc="200" dirty="0">
                <a:latin typeface="Arial Black" pitchFamily="34" charset="0"/>
              </a:rPr>
              <a:t>WHAT IT MEANS TO REJECT CHRIST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DE918AB-F3DB-4812-9EA8-6899DA13E0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>
                <a:solidFill>
                  <a:srgbClr val="00FF00"/>
                </a:solidFill>
                <a:latin typeface="Arial Narrow" panose="020B0606020202030204" pitchFamily="34" charset="0"/>
              </a:rPr>
              <a:t>REJECT ALL HOPE 1Pet 1:3-5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>
                <a:solidFill>
                  <a:srgbClr val="FFFF00"/>
                </a:solidFill>
                <a:latin typeface="Arial Narrow" panose="020B0606020202030204" pitchFamily="34" charset="0"/>
              </a:rPr>
              <a:t>We can have hope only through Christ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>
                <a:solidFill>
                  <a:srgbClr val="FFFF00"/>
                </a:solidFill>
                <a:latin typeface="Arial Narrow" panose="020B0606020202030204" pitchFamily="34" charset="0"/>
              </a:rPr>
              <a:t>Of all man's ills, hope is only cure </a:t>
            </a:r>
          </a:p>
          <a:p>
            <a:pPr marL="914400" lvl="2" eaLnBrk="1" hangingPunct="1">
              <a:lnSpc>
                <a:spcPts val="2000"/>
              </a:lnSpc>
              <a:spcBef>
                <a:spcPts val="1200"/>
              </a:spcBef>
            </a:pPr>
            <a:r>
              <a:rPr lang="en-US" altLang="en-US" sz="2200" b="1">
                <a:latin typeface="Arial Narrow" panose="020B0606020202030204" pitchFamily="34" charset="0"/>
              </a:rPr>
              <a:t>The captive's freedom, the sick man's health, and the beggar's wealth </a:t>
            </a:r>
          </a:p>
          <a:p>
            <a:pPr marL="914400" lvl="2" eaLnBrk="1" hangingPunct="1">
              <a:lnSpc>
                <a:spcPts val="2000"/>
              </a:lnSpc>
              <a:spcBef>
                <a:spcPts val="1200"/>
              </a:spcBef>
            </a:pPr>
            <a:r>
              <a:rPr lang="en-US" altLang="en-US" sz="2200" b="1">
                <a:latin typeface="Arial Narrow" panose="020B0606020202030204" pitchFamily="34" charset="0"/>
              </a:rPr>
              <a:t>Martin Luther: “Everything that is done in the world is done by hope” </a:t>
            </a:r>
          </a:p>
          <a:p>
            <a:pPr marL="914400" lvl="2" eaLnBrk="1" hangingPunct="1">
              <a:lnSpc>
                <a:spcPts val="2000"/>
              </a:lnSpc>
              <a:spcBef>
                <a:spcPts val="1200"/>
              </a:spcBef>
            </a:pPr>
            <a:r>
              <a:rPr lang="en-US" altLang="en-US" sz="2200" b="1">
                <a:latin typeface="Arial Narrow" panose="020B0606020202030204" pitchFamily="34" charset="0"/>
              </a:rPr>
              <a:t>Gloomiest picture of all is of those without Christ NO HOPE!</a:t>
            </a:r>
            <a:br>
              <a:rPr lang="en-US" altLang="en-US" sz="2200" b="1">
                <a:latin typeface="Arial Narrow" panose="020B0606020202030204" pitchFamily="34" charset="0"/>
              </a:rPr>
            </a:br>
            <a:r>
              <a:rPr lang="en-US" altLang="en-US" sz="2200" b="1">
                <a:latin typeface="Arial Narrow" panose="020B0606020202030204" pitchFamily="34" charset="0"/>
              </a:rPr>
              <a:t>Eph 2:12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>
                <a:solidFill>
                  <a:srgbClr val="FFFF00"/>
                </a:solidFill>
                <a:latin typeface="Arial Narrow" panose="020B0606020202030204" pitchFamily="34" charset="0"/>
              </a:rPr>
              <a:t>Hope takes us beyond this life 1Thess 4:13-17 it is the anchor of the soul Heb 6:19</a:t>
            </a:r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D1C9C5BA-D5C6-4094-AA9B-F59F6DC76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0960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spc="200" dirty="0">
                <a:latin typeface="Arial Black" pitchFamily="34" charset="0"/>
              </a:rPr>
              <a:t>WHAT IT MEANS TO REJECT CHRIST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601B7C7-F639-4D3C-9AEE-080F8C1F9A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>
                <a:solidFill>
                  <a:srgbClr val="00FF00"/>
                </a:solidFill>
                <a:latin typeface="Arial Narrow" panose="020B0606020202030204" pitchFamily="34" charset="0"/>
              </a:rPr>
              <a:t>REJECT THE CHURCH Matt 21:43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>
                <a:solidFill>
                  <a:srgbClr val="FFFF00"/>
                </a:solidFill>
                <a:latin typeface="Arial Narrow" panose="020B0606020202030204" pitchFamily="34" charset="0"/>
              </a:rPr>
              <a:t>Church belongs to Christ Matt 16:18; Acts 20:28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>
                <a:solidFill>
                  <a:srgbClr val="FFFF00"/>
                </a:solidFill>
                <a:latin typeface="Arial Narrow" panose="020B0606020202030204" pitchFamily="34" charset="0"/>
              </a:rPr>
              <a:t>Christ built only one church Eph 4;4; Col 1:18; Acts 2:47; Eph 5:23; 1Cor 15:24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>
                <a:solidFill>
                  <a:srgbClr val="FFFF00"/>
                </a:solidFill>
                <a:latin typeface="Arial Narrow" panose="020B0606020202030204" pitchFamily="34" charset="0"/>
              </a:rPr>
              <a:t>Some want Christ but not the church Col 1:18,24; </a:t>
            </a:r>
            <a:br>
              <a:rPr lang="en-US" altLang="en-US" sz="2400" b="1">
                <a:solidFill>
                  <a:srgbClr val="FFFF00"/>
                </a:solidFill>
                <a:latin typeface="Arial Narrow" panose="020B0606020202030204" pitchFamily="34" charset="0"/>
              </a:rPr>
            </a:br>
            <a:r>
              <a:rPr lang="en-US" altLang="en-US" sz="2400" b="1">
                <a:solidFill>
                  <a:srgbClr val="FFFF00"/>
                </a:solidFill>
                <a:latin typeface="Arial Narrow" panose="020B0606020202030204" pitchFamily="34" charset="0"/>
              </a:rPr>
              <a:t>Eph 5:23,30 </a:t>
            </a:r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5117B880-548F-4ED0-B782-F4815AD23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0960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spc="200" dirty="0">
                <a:latin typeface="Arial Black" pitchFamily="34" charset="0"/>
              </a:rPr>
              <a:t>WHAT IT MEANS TO REJECT CHRIST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DFD9A9B-9254-452F-A095-9DF8CBA8A3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>
                <a:solidFill>
                  <a:srgbClr val="00FF00"/>
                </a:solidFill>
                <a:latin typeface="Arial Narrow" panose="020B0606020202030204" pitchFamily="34" charset="0"/>
              </a:rPr>
              <a:t>REJECT HOME OF SOUL Jhn 14:1-3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>
                <a:solidFill>
                  <a:srgbClr val="FFFF00"/>
                </a:solidFill>
                <a:latin typeface="Arial Narrow" panose="020B0606020202030204" pitchFamily="34" charset="0"/>
              </a:rPr>
              <a:t>Present home will not last 2Cor 5:1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>
                <a:solidFill>
                  <a:srgbClr val="FFFF00"/>
                </a:solidFill>
                <a:latin typeface="Arial Narrow" panose="020B0606020202030204" pitchFamily="34" charset="0"/>
              </a:rPr>
              <a:t>Jesus answered Job's question Job 14:14; Jhn 11:25,26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>
                <a:solidFill>
                  <a:srgbClr val="FFFF00"/>
                </a:solidFill>
                <a:latin typeface="Arial Narrow" panose="020B0606020202030204" pitchFamily="34" charset="0"/>
              </a:rPr>
              <a:t>Three great matters concern man: life, death and eternity: Christ alone has only infinite, authoritative word about all three Rev 1:18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>
                <a:solidFill>
                  <a:srgbClr val="FFFF00"/>
                </a:solidFill>
                <a:latin typeface="Arial Narrow" panose="020B0606020202030204" pitchFamily="34" charset="0"/>
              </a:rPr>
              <a:t>Eternal life is ours only through Christ Rom 6:23; 1Jhn 5:1</a:t>
            </a:r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D51306B6-8905-4877-95FA-EF2175AB2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0960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spc="200" dirty="0">
                <a:latin typeface="Arial Black" pitchFamily="34" charset="0"/>
              </a:rPr>
              <a:t>WHAT IT MEANS TO REJECT CHRIST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016583C-87EE-485F-A482-49E8CAC8F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>
                <a:solidFill>
                  <a:srgbClr val="FFFF00"/>
                </a:solidFill>
                <a:latin typeface="Arial Narrow" panose="020B0606020202030204" pitchFamily="34" charset="0"/>
              </a:rPr>
              <a:t>If you haven't obeyed the Gospel - His coming was in vain to you.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>
                <a:solidFill>
                  <a:srgbClr val="FFFF00"/>
                </a:solidFill>
                <a:latin typeface="Arial Narrow" panose="020B0606020202030204" pitchFamily="34" charset="0"/>
              </a:rPr>
              <a:t>You have rejected the atonement, the gospel, your hope, the church, heaven.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>
                <a:solidFill>
                  <a:srgbClr val="FFFF00"/>
                </a:solidFill>
                <a:latin typeface="Arial Narrow" panose="020B0606020202030204" pitchFamily="34" charset="0"/>
              </a:rPr>
              <a:t>Will you accept or reject Christ?</a:t>
            </a:r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FABEE855-BC1F-4265-B2EE-A172DFCC7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0960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spc="200" dirty="0">
                <a:latin typeface="Arial Black" pitchFamily="34" charset="0"/>
              </a:rPr>
              <a:t>WHAT IT MEANS TO REJECT CHRIST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438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Arial Narrow</vt:lpstr>
      <vt:lpstr>Calibri</vt:lpstr>
      <vt:lpstr>Office Theme</vt:lpstr>
      <vt:lpstr>PowerPoint Presentation</vt:lpstr>
      <vt:lpstr>PowerPoint Presentation</vt:lpstr>
      <vt:lpstr>WHAT IT MEANS TO REJECT CHRIST</vt:lpstr>
      <vt:lpstr>WHAT IT MEANS TO REJECT CHRIST</vt:lpstr>
      <vt:lpstr>WHAT IT MEANS TO REJECT CHRIST</vt:lpstr>
      <vt:lpstr>WHAT IT MEANS TO REJECT CHRIST</vt:lpstr>
      <vt:lpstr>WHAT IT MEANS TO REJECT CHRIST</vt:lpstr>
      <vt:lpstr>WHAT IT MEANS TO REJECT CHRIST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Jerry</dc:creator>
  <cp:lastModifiedBy>Jerry Henderson</cp:lastModifiedBy>
  <cp:revision>23</cp:revision>
  <dcterms:created xsi:type="dcterms:W3CDTF">2012-11-03T13:32:02Z</dcterms:created>
  <dcterms:modified xsi:type="dcterms:W3CDTF">2021-10-16T14:31:55Z</dcterms:modified>
</cp:coreProperties>
</file>