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97" r:id="rId3"/>
    <p:sldId id="303" r:id="rId4"/>
    <p:sldId id="304" r:id="rId5"/>
    <p:sldId id="305" r:id="rId6"/>
    <p:sldId id="306" r:id="rId7"/>
    <p:sldId id="307" r:id="rId8"/>
    <p:sldId id="308" r:id="rId9"/>
    <p:sldId id="291"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9FAFF11-520A-4B85-9443-D215AD8E2911}"/>
              </a:ext>
            </a:extLst>
          </p:cNvPr>
          <p:cNvSpPr>
            <a:spLocks noGrp="1"/>
          </p:cNvSpPr>
          <p:nvPr>
            <p:ph type="dt" sz="half" idx="10"/>
          </p:nvPr>
        </p:nvSpPr>
        <p:spPr/>
        <p:txBody>
          <a:bodyPr/>
          <a:lstStyle>
            <a:lvl1pPr>
              <a:defRPr/>
            </a:lvl1pPr>
          </a:lstStyle>
          <a:p>
            <a:pPr>
              <a:defRPr/>
            </a:pPr>
            <a:fld id="{FA819AF7-ADB9-46A2-90D3-35B6B847FE11}" type="datetimeFigureOut">
              <a:rPr lang="en-US"/>
              <a:pPr>
                <a:defRPr/>
              </a:pPr>
              <a:t>1/12/2021</a:t>
            </a:fld>
            <a:endParaRPr lang="en-US" dirty="0"/>
          </a:p>
        </p:txBody>
      </p:sp>
      <p:sp>
        <p:nvSpPr>
          <p:cNvPr id="5" name="Footer Placeholder 4">
            <a:extLst>
              <a:ext uri="{FF2B5EF4-FFF2-40B4-BE49-F238E27FC236}">
                <a16:creationId xmlns:a16="http://schemas.microsoft.com/office/drawing/2014/main" id="{63E7D506-DA65-4D2D-A15B-03E48B3E5B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CFE339-5B90-46B5-BEBD-C089FE2F8A56}"/>
              </a:ext>
            </a:extLst>
          </p:cNvPr>
          <p:cNvSpPr>
            <a:spLocks noGrp="1"/>
          </p:cNvSpPr>
          <p:nvPr>
            <p:ph type="sldNum" sz="quarter" idx="12"/>
          </p:nvPr>
        </p:nvSpPr>
        <p:spPr/>
        <p:txBody>
          <a:bodyPr/>
          <a:lstStyle>
            <a:lvl1pPr>
              <a:defRPr/>
            </a:lvl1pPr>
          </a:lstStyle>
          <a:p>
            <a:fld id="{90CAE53D-2CA8-4B0D-BBB1-B67C530D097E}" type="slidenum">
              <a:rPr lang="en-US" altLang="en-US"/>
              <a:pPr/>
              <a:t>‹#›</a:t>
            </a:fld>
            <a:endParaRPr lang="en-US" altLang="en-US"/>
          </a:p>
        </p:txBody>
      </p:sp>
    </p:spTree>
    <p:extLst>
      <p:ext uri="{BB962C8B-B14F-4D97-AF65-F5344CB8AC3E}">
        <p14:creationId xmlns:p14="http://schemas.microsoft.com/office/powerpoint/2010/main" val="403288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0B637-9258-4D1B-8D5A-E99FACBA8964}"/>
              </a:ext>
            </a:extLst>
          </p:cNvPr>
          <p:cNvSpPr>
            <a:spLocks noGrp="1"/>
          </p:cNvSpPr>
          <p:nvPr>
            <p:ph type="dt" sz="half" idx="10"/>
          </p:nvPr>
        </p:nvSpPr>
        <p:spPr/>
        <p:txBody>
          <a:bodyPr/>
          <a:lstStyle>
            <a:lvl1pPr>
              <a:defRPr/>
            </a:lvl1pPr>
          </a:lstStyle>
          <a:p>
            <a:pPr>
              <a:defRPr/>
            </a:pPr>
            <a:fld id="{970D6D64-D145-46CA-B789-26198E1761A6}" type="datetimeFigureOut">
              <a:rPr lang="en-US"/>
              <a:pPr>
                <a:defRPr/>
              </a:pPr>
              <a:t>1/12/2021</a:t>
            </a:fld>
            <a:endParaRPr lang="en-US" dirty="0"/>
          </a:p>
        </p:txBody>
      </p:sp>
      <p:sp>
        <p:nvSpPr>
          <p:cNvPr id="5" name="Footer Placeholder 4">
            <a:extLst>
              <a:ext uri="{FF2B5EF4-FFF2-40B4-BE49-F238E27FC236}">
                <a16:creationId xmlns:a16="http://schemas.microsoft.com/office/drawing/2014/main" id="{9273FEE4-B2A6-4642-A8B6-3B5852BFA4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BFA393-E370-4FDE-A50C-07EB930F590D}"/>
              </a:ext>
            </a:extLst>
          </p:cNvPr>
          <p:cNvSpPr>
            <a:spLocks noGrp="1"/>
          </p:cNvSpPr>
          <p:nvPr>
            <p:ph type="sldNum" sz="quarter" idx="12"/>
          </p:nvPr>
        </p:nvSpPr>
        <p:spPr/>
        <p:txBody>
          <a:bodyPr/>
          <a:lstStyle>
            <a:lvl1pPr>
              <a:defRPr/>
            </a:lvl1pPr>
          </a:lstStyle>
          <a:p>
            <a:fld id="{518ABB6E-E419-41B3-AE5C-68AC3FF12443}" type="slidenum">
              <a:rPr lang="en-US" altLang="en-US"/>
              <a:pPr/>
              <a:t>‹#›</a:t>
            </a:fld>
            <a:endParaRPr lang="en-US" altLang="en-US"/>
          </a:p>
        </p:txBody>
      </p:sp>
    </p:spTree>
    <p:extLst>
      <p:ext uri="{BB962C8B-B14F-4D97-AF65-F5344CB8AC3E}">
        <p14:creationId xmlns:p14="http://schemas.microsoft.com/office/powerpoint/2010/main" val="145977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4A9DF-B4F5-437A-9D7E-245F49E19ED8}"/>
              </a:ext>
            </a:extLst>
          </p:cNvPr>
          <p:cNvSpPr>
            <a:spLocks noGrp="1"/>
          </p:cNvSpPr>
          <p:nvPr>
            <p:ph type="dt" sz="half" idx="10"/>
          </p:nvPr>
        </p:nvSpPr>
        <p:spPr/>
        <p:txBody>
          <a:bodyPr/>
          <a:lstStyle>
            <a:lvl1pPr>
              <a:defRPr/>
            </a:lvl1pPr>
          </a:lstStyle>
          <a:p>
            <a:pPr>
              <a:defRPr/>
            </a:pPr>
            <a:fld id="{8FEAD4B6-C024-4513-B228-7BC9684ABB6E}" type="datetimeFigureOut">
              <a:rPr lang="en-US"/>
              <a:pPr>
                <a:defRPr/>
              </a:pPr>
              <a:t>1/12/2021</a:t>
            </a:fld>
            <a:endParaRPr lang="en-US" dirty="0"/>
          </a:p>
        </p:txBody>
      </p:sp>
      <p:sp>
        <p:nvSpPr>
          <p:cNvPr id="5" name="Footer Placeholder 4">
            <a:extLst>
              <a:ext uri="{FF2B5EF4-FFF2-40B4-BE49-F238E27FC236}">
                <a16:creationId xmlns:a16="http://schemas.microsoft.com/office/drawing/2014/main" id="{DF9065F1-9335-4D52-8367-858CD2AA7FB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2DF89A-BFE4-414F-8A2F-BE5A8FCC77E6}"/>
              </a:ext>
            </a:extLst>
          </p:cNvPr>
          <p:cNvSpPr>
            <a:spLocks noGrp="1"/>
          </p:cNvSpPr>
          <p:nvPr>
            <p:ph type="sldNum" sz="quarter" idx="12"/>
          </p:nvPr>
        </p:nvSpPr>
        <p:spPr/>
        <p:txBody>
          <a:bodyPr/>
          <a:lstStyle>
            <a:lvl1pPr>
              <a:defRPr/>
            </a:lvl1pPr>
          </a:lstStyle>
          <a:p>
            <a:fld id="{1A2066BE-7686-4AB5-A0B6-20A263305A42}" type="slidenum">
              <a:rPr lang="en-US" altLang="en-US"/>
              <a:pPr/>
              <a:t>‹#›</a:t>
            </a:fld>
            <a:endParaRPr lang="en-US" altLang="en-US"/>
          </a:p>
        </p:txBody>
      </p:sp>
    </p:spTree>
    <p:extLst>
      <p:ext uri="{BB962C8B-B14F-4D97-AF65-F5344CB8AC3E}">
        <p14:creationId xmlns:p14="http://schemas.microsoft.com/office/powerpoint/2010/main" val="379128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57CCD-1CBA-4C97-98AE-E95988E6E7CD}"/>
              </a:ext>
            </a:extLst>
          </p:cNvPr>
          <p:cNvSpPr>
            <a:spLocks noGrp="1"/>
          </p:cNvSpPr>
          <p:nvPr>
            <p:ph type="dt" sz="half" idx="10"/>
          </p:nvPr>
        </p:nvSpPr>
        <p:spPr/>
        <p:txBody>
          <a:bodyPr/>
          <a:lstStyle>
            <a:lvl1pPr>
              <a:defRPr/>
            </a:lvl1pPr>
          </a:lstStyle>
          <a:p>
            <a:pPr>
              <a:defRPr/>
            </a:pPr>
            <a:fld id="{87D0CB93-0320-4C39-A689-4238A3CE921C}" type="datetimeFigureOut">
              <a:rPr lang="en-US"/>
              <a:pPr>
                <a:defRPr/>
              </a:pPr>
              <a:t>1/12/2021</a:t>
            </a:fld>
            <a:endParaRPr lang="en-US" dirty="0"/>
          </a:p>
        </p:txBody>
      </p:sp>
      <p:sp>
        <p:nvSpPr>
          <p:cNvPr id="5" name="Footer Placeholder 4">
            <a:extLst>
              <a:ext uri="{FF2B5EF4-FFF2-40B4-BE49-F238E27FC236}">
                <a16:creationId xmlns:a16="http://schemas.microsoft.com/office/drawing/2014/main" id="{E050042C-1160-49AC-86F7-C235A34F18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89B11B0-F380-4D05-8680-B736B3661D45}"/>
              </a:ext>
            </a:extLst>
          </p:cNvPr>
          <p:cNvSpPr>
            <a:spLocks noGrp="1"/>
          </p:cNvSpPr>
          <p:nvPr>
            <p:ph type="sldNum" sz="quarter" idx="12"/>
          </p:nvPr>
        </p:nvSpPr>
        <p:spPr/>
        <p:txBody>
          <a:bodyPr/>
          <a:lstStyle>
            <a:lvl1pPr>
              <a:defRPr/>
            </a:lvl1pPr>
          </a:lstStyle>
          <a:p>
            <a:fld id="{5BD6F69E-6D32-41C8-8125-22BE60764B38}" type="slidenum">
              <a:rPr lang="en-US" altLang="en-US"/>
              <a:pPr/>
              <a:t>‹#›</a:t>
            </a:fld>
            <a:endParaRPr lang="en-US" altLang="en-US"/>
          </a:p>
        </p:txBody>
      </p:sp>
    </p:spTree>
    <p:extLst>
      <p:ext uri="{BB962C8B-B14F-4D97-AF65-F5344CB8AC3E}">
        <p14:creationId xmlns:p14="http://schemas.microsoft.com/office/powerpoint/2010/main" val="201866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577406-C48E-4CF5-A430-E25A65A86679}"/>
              </a:ext>
            </a:extLst>
          </p:cNvPr>
          <p:cNvSpPr>
            <a:spLocks noGrp="1"/>
          </p:cNvSpPr>
          <p:nvPr>
            <p:ph type="dt" sz="half" idx="10"/>
          </p:nvPr>
        </p:nvSpPr>
        <p:spPr/>
        <p:txBody>
          <a:bodyPr/>
          <a:lstStyle>
            <a:lvl1pPr>
              <a:defRPr/>
            </a:lvl1pPr>
          </a:lstStyle>
          <a:p>
            <a:pPr>
              <a:defRPr/>
            </a:pPr>
            <a:fld id="{42820ADB-F1C0-4DC4-8459-FAAA4F809D4A}" type="datetimeFigureOut">
              <a:rPr lang="en-US"/>
              <a:pPr>
                <a:defRPr/>
              </a:pPr>
              <a:t>1/12/2021</a:t>
            </a:fld>
            <a:endParaRPr lang="en-US" dirty="0"/>
          </a:p>
        </p:txBody>
      </p:sp>
      <p:sp>
        <p:nvSpPr>
          <p:cNvPr id="5" name="Footer Placeholder 4">
            <a:extLst>
              <a:ext uri="{FF2B5EF4-FFF2-40B4-BE49-F238E27FC236}">
                <a16:creationId xmlns:a16="http://schemas.microsoft.com/office/drawing/2014/main" id="{C9529F91-D096-4203-B043-2E1BD392D7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63A0FA-2A60-4F0B-B653-FC6F9964A7D6}"/>
              </a:ext>
            </a:extLst>
          </p:cNvPr>
          <p:cNvSpPr>
            <a:spLocks noGrp="1"/>
          </p:cNvSpPr>
          <p:nvPr>
            <p:ph type="sldNum" sz="quarter" idx="12"/>
          </p:nvPr>
        </p:nvSpPr>
        <p:spPr/>
        <p:txBody>
          <a:bodyPr/>
          <a:lstStyle>
            <a:lvl1pPr>
              <a:defRPr/>
            </a:lvl1pPr>
          </a:lstStyle>
          <a:p>
            <a:fld id="{D1E96E41-65A2-4C94-B2B9-7318B1519F6E}" type="slidenum">
              <a:rPr lang="en-US" altLang="en-US"/>
              <a:pPr/>
              <a:t>‹#›</a:t>
            </a:fld>
            <a:endParaRPr lang="en-US" altLang="en-US"/>
          </a:p>
        </p:txBody>
      </p:sp>
    </p:spTree>
    <p:extLst>
      <p:ext uri="{BB962C8B-B14F-4D97-AF65-F5344CB8AC3E}">
        <p14:creationId xmlns:p14="http://schemas.microsoft.com/office/powerpoint/2010/main" val="280060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EDB7F22-86B5-48F7-B2B0-DC3662E1BFC6}"/>
              </a:ext>
            </a:extLst>
          </p:cNvPr>
          <p:cNvSpPr>
            <a:spLocks noGrp="1"/>
          </p:cNvSpPr>
          <p:nvPr>
            <p:ph type="dt" sz="half" idx="10"/>
          </p:nvPr>
        </p:nvSpPr>
        <p:spPr/>
        <p:txBody>
          <a:bodyPr/>
          <a:lstStyle>
            <a:lvl1pPr>
              <a:defRPr/>
            </a:lvl1pPr>
          </a:lstStyle>
          <a:p>
            <a:pPr>
              <a:defRPr/>
            </a:pPr>
            <a:fld id="{F12DC014-0F05-46AB-80AF-915350FF636B}" type="datetimeFigureOut">
              <a:rPr lang="en-US"/>
              <a:pPr>
                <a:defRPr/>
              </a:pPr>
              <a:t>1/12/2021</a:t>
            </a:fld>
            <a:endParaRPr lang="en-US" dirty="0"/>
          </a:p>
        </p:txBody>
      </p:sp>
      <p:sp>
        <p:nvSpPr>
          <p:cNvPr id="6" name="Footer Placeholder 4">
            <a:extLst>
              <a:ext uri="{FF2B5EF4-FFF2-40B4-BE49-F238E27FC236}">
                <a16:creationId xmlns:a16="http://schemas.microsoft.com/office/drawing/2014/main" id="{35EB72D3-1773-47A8-B325-A93E3ACD231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B7E8E2B-AF6D-4D3C-B444-786673248A26}"/>
              </a:ext>
            </a:extLst>
          </p:cNvPr>
          <p:cNvSpPr>
            <a:spLocks noGrp="1"/>
          </p:cNvSpPr>
          <p:nvPr>
            <p:ph type="sldNum" sz="quarter" idx="12"/>
          </p:nvPr>
        </p:nvSpPr>
        <p:spPr/>
        <p:txBody>
          <a:bodyPr/>
          <a:lstStyle>
            <a:lvl1pPr>
              <a:defRPr/>
            </a:lvl1pPr>
          </a:lstStyle>
          <a:p>
            <a:fld id="{C610AE11-C772-4B55-A589-BD5F15DA9615}" type="slidenum">
              <a:rPr lang="en-US" altLang="en-US"/>
              <a:pPr/>
              <a:t>‹#›</a:t>
            </a:fld>
            <a:endParaRPr lang="en-US" altLang="en-US"/>
          </a:p>
        </p:txBody>
      </p:sp>
    </p:spTree>
    <p:extLst>
      <p:ext uri="{BB962C8B-B14F-4D97-AF65-F5344CB8AC3E}">
        <p14:creationId xmlns:p14="http://schemas.microsoft.com/office/powerpoint/2010/main" val="514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5C15233-7F17-4B6F-89B2-A590F84EB2CB}"/>
              </a:ext>
            </a:extLst>
          </p:cNvPr>
          <p:cNvSpPr>
            <a:spLocks noGrp="1"/>
          </p:cNvSpPr>
          <p:nvPr>
            <p:ph type="dt" sz="half" idx="10"/>
          </p:nvPr>
        </p:nvSpPr>
        <p:spPr/>
        <p:txBody>
          <a:bodyPr/>
          <a:lstStyle>
            <a:lvl1pPr>
              <a:defRPr/>
            </a:lvl1pPr>
          </a:lstStyle>
          <a:p>
            <a:pPr>
              <a:defRPr/>
            </a:pPr>
            <a:fld id="{4A6ED467-8D03-43C2-83E9-D749F2F15DBB}" type="datetimeFigureOut">
              <a:rPr lang="en-US"/>
              <a:pPr>
                <a:defRPr/>
              </a:pPr>
              <a:t>1/12/2021</a:t>
            </a:fld>
            <a:endParaRPr lang="en-US" dirty="0"/>
          </a:p>
        </p:txBody>
      </p:sp>
      <p:sp>
        <p:nvSpPr>
          <p:cNvPr id="8" name="Footer Placeholder 4">
            <a:extLst>
              <a:ext uri="{FF2B5EF4-FFF2-40B4-BE49-F238E27FC236}">
                <a16:creationId xmlns:a16="http://schemas.microsoft.com/office/drawing/2014/main" id="{7D14F55E-4502-4184-B026-F41DC6A1F36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1A6AF9A-154C-4D3B-B81D-23EA27201618}"/>
              </a:ext>
            </a:extLst>
          </p:cNvPr>
          <p:cNvSpPr>
            <a:spLocks noGrp="1"/>
          </p:cNvSpPr>
          <p:nvPr>
            <p:ph type="sldNum" sz="quarter" idx="12"/>
          </p:nvPr>
        </p:nvSpPr>
        <p:spPr/>
        <p:txBody>
          <a:bodyPr/>
          <a:lstStyle>
            <a:lvl1pPr>
              <a:defRPr/>
            </a:lvl1pPr>
          </a:lstStyle>
          <a:p>
            <a:fld id="{1C68AA61-7ACB-446E-AE98-3D68853ADF3F}" type="slidenum">
              <a:rPr lang="en-US" altLang="en-US"/>
              <a:pPr/>
              <a:t>‹#›</a:t>
            </a:fld>
            <a:endParaRPr lang="en-US" altLang="en-US"/>
          </a:p>
        </p:txBody>
      </p:sp>
    </p:spTree>
    <p:extLst>
      <p:ext uri="{BB962C8B-B14F-4D97-AF65-F5344CB8AC3E}">
        <p14:creationId xmlns:p14="http://schemas.microsoft.com/office/powerpoint/2010/main" val="226193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7F5A91A-11C3-44C8-B817-7F979F6CCB13}"/>
              </a:ext>
            </a:extLst>
          </p:cNvPr>
          <p:cNvSpPr>
            <a:spLocks noGrp="1"/>
          </p:cNvSpPr>
          <p:nvPr>
            <p:ph type="dt" sz="half" idx="10"/>
          </p:nvPr>
        </p:nvSpPr>
        <p:spPr/>
        <p:txBody>
          <a:bodyPr/>
          <a:lstStyle>
            <a:lvl1pPr>
              <a:defRPr/>
            </a:lvl1pPr>
          </a:lstStyle>
          <a:p>
            <a:pPr>
              <a:defRPr/>
            </a:pPr>
            <a:fld id="{B5F6C158-9642-41DA-B387-3715ADAF9DB4}" type="datetimeFigureOut">
              <a:rPr lang="en-US"/>
              <a:pPr>
                <a:defRPr/>
              </a:pPr>
              <a:t>1/12/2021</a:t>
            </a:fld>
            <a:endParaRPr lang="en-US" dirty="0"/>
          </a:p>
        </p:txBody>
      </p:sp>
      <p:sp>
        <p:nvSpPr>
          <p:cNvPr id="4" name="Footer Placeholder 4">
            <a:extLst>
              <a:ext uri="{FF2B5EF4-FFF2-40B4-BE49-F238E27FC236}">
                <a16:creationId xmlns:a16="http://schemas.microsoft.com/office/drawing/2014/main" id="{3EF9527A-4AF7-412C-A98A-32F1D25438B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0DF15B2-CDF8-4C72-A1BD-B6FC86F5FA84}"/>
              </a:ext>
            </a:extLst>
          </p:cNvPr>
          <p:cNvSpPr>
            <a:spLocks noGrp="1"/>
          </p:cNvSpPr>
          <p:nvPr>
            <p:ph type="sldNum" sz="quarter" idx="12"/>
          </p:nvPr>
        </p:nvSpPr>
        <p:spPr/>
        <p:txBody>
          <a:bodyPr/>
          <a:lstStyle>
            <a:lvl1pPr>
              <a:defRPr/>
            </a:lvl1pPr>
          </a:lstStyle>
          <a:p>
            <a:fld id="{37DFD007-B174-4517-8B7F-CD9A6F5354F8}" type="slidenum">
              <a:rPr lang="en-US" altLang="en-US"/>
              <a:pPr/>
              <a:t>‹#›</a:t>
            </a:fld>
            <a:endParaRPr lang="en-US" altLang="en-US"/>
          </a:p>
        </p:txBody>
      </p:sp>
    </p:spTree>
    <p:extLst>
      <p:ext uri="{BB962C8B-B14F-4D97-AF65-F5344CB8AC3E}">
        <p14:creationId xmlns:p14="http://schemas.microsoft.com/office/powerpoint/2010/main" val="113308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101C34B-A0C3-4BC5-A999-A8D1BCA42A55}"/>
              </a:ext>
            </a:extLst>
          </p:cNvPr>
          <p:cNvSpPr>
            <a:spLocks noGrp="1"/>
          </p:cNvSpPr>
          <p:nvPr>
            <p:ph type="dt" sz="half" idx="10"/>
          </p:nvPr>
        </p:nvSpPr>
        <p:spPr/>
        <p:txBody>
          <a:bodyPr/>
          <a:lstStyle>
            <a:lvl1pPr>
              <a:defRPr/>
            </a:lvl1pPr>
          </a:lstStyle>
          <a:p>
            <a:pPr>
              <a:defRPr/>
            </a:pPr>
            <a:fld id="{87BA07DF-5302-4027-B7B4-32894F4DC389}" type="datetimeFigureOut">
              <a:rPr lang="en-US"/>
              <a:pPr>
                <a:defRPr/>
              </a:pPr>
              <a:t>1/12/2021</a:t>
            </a:fld>
            <a:endParaRPr lang="en-US" dirty="0"/>
          </a:p>
        </p:txBody>
      </p:sp>
      <p:sp>
        <p:nvSpPr>
          <p:cNvPr id="3" name="Footer Placeholder 4">
            <a:extLst>
              <a:ext uri="{FF2B5EF4-FFF2-40B4-BE49-F238E27FC236}">
                <a16:creationId xmlns:a16="http://schemas.microsoft.com/office/drawing/2014/main" id="{EBE7520D-31AD-4A1D-BA80-698924CD2A1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CE83554-64D4-4659-A2F6-AB88E2235F06}"/>
              </a:ext>
            </a:extLst>
          </p:cNvPr>
          <p:cNvSpPr>
            <a:spLocks noGrp="1"/>
          </p:cNvSpPr>
          <p:nvPr>
            <p:ph type="sldNum" sz="quarter" idx="12"/>
          </p:nvPr>
        </p:nvSpPr>
        <p:spPr/>
        <p:txBody>
          <a:bodyPr/>
          <a:lstStyle>
            <a:lvl1pPr>
              <a:defRPr/>
            </a:lvl1pPr>
          </a:lstStyle>
          <a:p>
            <a:fld id="{BA11A2B6-DF17-410E-A9EE-AF50901F61CF}" type="slidenum">
              <a:rPr lang="en-US" altLang="en-US"/>
              <a:pPr/>
              <a:t>‹#›</a:t>
            </a:fld>
            <a:endParaRPr lang="en-US" altLang="en-US"/>
          </a:p>
        </p:txBody>
      </p:sp>
    </p:spTree>
    <p:extLst>
      <p:ext uri="{BB962C8B-B14F-4D97-AF65-F5344CB8AC3E}">
        <p14:creationId xmlns:p14="http://schemas.microsoft.com/office/powerpoint/2010/main" val="354097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AB71105-6668-4244-BC8C-3371DF8FAAE6}"/>
              </a:ext>
            </a:extLst>
          </p:cNvPr>
          <p:cNvSpPr>
            <a:spLocks noGrp="1"/>
          </p:cNvSpPr>
          <p:nvPr>
            <p:ph type="dt" sz="half" idx="10"/>
          </p:nvPr>
        </p:nvSpPr>
        <p:spPr/>
        <p:txBody>
          <a:bodyPr/>
          <a:lstStyle>
            <a:lvl1pPr>
              <a:defRPr/>
            </a:lvl1pPr>
          </a:lstStyle>
          <a:p>
            <a:pPr>
              <a:defRPr/>
            </a:pPr>
            <a:fld id="{5133C785-E8F8-4B5C-9CAE-943C1C347BA2}" type="datetimeFigureOut">
              <a:rPr lang="en-US"/>
              <a:pPr>
                <a:defRPr/>
              </a:pPr>
              <a:t>1/12/2021</a:t>
            </a:fld>
            <a:endParaRPr lang="en-US" dirty="0"/>
          </a:p>
        </p:txBody>
      </p:sp>
      <p:sp>
        <p:nvSpPr>
          <p:cNvPr id="6" name="Footer Placeholder 4">
            <a:extLst>
              <a:ext uri="{FF2B5EF4-FFF2-40B4-BE49-F238E27FC236}">
                <a16:creationId xmlns:a16="http://schemas.microsoft.com/office/drawing/2014/main" id="{1700EDB3-7F55-4716-ADEE-5EB94C7D8B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157DC88-8379-40D6-A1DA-B467CBE928A0}"/>
              </a:ext>
            </a:extLst>
          </p:cNvPr>
          <p:cNvSpPr>
            <a:spLocks noGrp="1"/>
          </p:cNvSpPr>
          <p:nvPr>
            <p:ph type="sldNum" sz="quarter" idx="12"/>
          </p:nvPr>
        </p:nvSpPr>
        <p:spPr/>
        <p:txBody>
          <a:bodyPr/>
          <a:lstStyle>
            <a:lvl1pPr>
              <a:defRPr/>
            </a:lvl1pPr>
          </a:lstStyle>
          <a:p>
            <a:fld id="{94406AF2-133C-4A02-A2D7-48C27407A472}" type="slidenum">
              <a:rPr lang="en-US" altLang="en-US"/>
              <a:pPr/>
              <a:t>‹#›</a:t>
            </a:fld>
            <a:endParaRPr lang="en-US" altLang="en-US"/>
          </a:p>
        </p:txBody>
      </p:sp>
    </p:spTree>
    <p:extLst>
      <p:ext uri="{BB962C8B-B14F-4D97-AF65-F5344CB8AC3E}">
        <p14:creationId xmlns:p14="http://schemas.microsoft.com/office/powerpoint/2010/main" val="109477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90D7DBE-5D52-4665-AB34-B2CBBEEA8485}"/>
              </a:ext>
            </a:extLst>
          </p:cNvPr>
          <p:cNvSpPr>
            <a:spLocks noGrp="1"/>
          </p:cNvSpPr>
          <p:nvPr>
            <p:ph type="dt" sz="half" idx="10"/>
          </p:nvPr>
        </p:nvSpPr>
        <p:spPr/>
        <p:txBody>
          <a:bodyPr/>
          <a:lstStyle>
            <a:lvl1pPr>
              <a:defRPr/>
            </a:lvl1pPr>
          </a:lstStyle>
          <a:p>
            <a:pPr>
              <a:defRPr/>
            </a:pPr>
            <a:fld id="{06587E7F-A843-48A0-927D-3C7D54CDD1B5}" type="datetimeFigureOut">
              <a:rPr lang="en-US"/>
              <a:pPr>
                <a:defRPr/>
              </a:pPr>
              <a:t>1/12/2021</a:t>
            </a:fld>
            <a:endParaRPr lang="en-US" dirty="0"/>
          </a:p>
        </p:txBody>
      </p:sp>
      <p:sp>
        <p:nvSpPr>
          <p:cNvPr id="6" name="Footer Placeholder 4">
            <a:extLst>
              <a:ext uri="{FF2B5EF4-FFF2-40B4-BE49-F238E27FC236}">
                <a16:creationId xmlns:a16="http://schemas.microsoft.com/office/drawing/2014/main" id="{6D81B14F-5861-4231-8AA1-3C03B92F20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2B95C4-29E4-4666-A58D-24AA36450927}"/>
              </a:ext>
            </a:extLst>
          </p:cNvPr>
          <p:cNvSpPr>
            <a:spLocks noGrp="1"/>
          </p:cNvSpPr>
          <p:nvPr>
            <p:ph type="sldNum" sz="quarter" idx="12"/>
          </p:nvPr>
        </p:nvSpPr>
        <p:spPr/>
        <p:txBody>
          <a:bodyPr/>
          <a:lstStyle>
            <a:lvl1pPr>
              <a:defRPr/>
            </a:lvl1pPr>
          </a:lstStyle>
          <a:p>
            <a:fld id="{63A76466-B9E1-4925-8170-DD1BEDB62725}" type="slidenum">
              <a:rPr lang="en-US" altLang="en-US"/>
              <a:pPr/>
              <a:t>‹#›</a:t>
            </a:fld>
            <a:endParaRPr lang="en-US" altLang="en-US"/>
          </a:p>
        </p:txBody>
      </p:sp>
    </p:spTree>
    <p:extLst>
      <p:ext uri="{BB962C8B-B14F-4D97-AF65-F5344CB8AC3E}">
        <p14:creationId xmlns:p14="http://schemas.microsoft.com/office/powerpoint/2010/main" val="151593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746AB12-CD42-425B-A5D9-BD5D9DA9133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6931A91-87D5-46CE-81FC-5087536FEEE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78BDD3F-6107-452F-B445-4DC04C35535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DAB7FFA-59F2-4084-AFEA-A6C36854C9EE}" type="datetimeFigureOut">
              <a:rPr lang="en-US"/>
              <a:pPr>
                <a:defRPr/>
              </a:pPr>
              <a:t>1/12/2021</a:t>
            </a:fld>
            <a:endParaRPr lang="en-US" dirty="0"/>
          </a:p>
        </p:txBody>
      </p:sp>
      <p:sp>
        <p:nvSpPr>
          <p:cNvPr id="5" name="Footer Placeholder 4">
            <a:extLst>
              <a:ext uri="{FF2B5EF4-FFF2-40B4-BE49-F238E27FC236}">
                <a16:creationId xmlns:a16="http://schemas.microsoft.com/office/drawing/2014/main" id="{C8F6EF58-AA01-4B30-95D0-1E1BFC6A936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44E9E4CD-6E85-479F-A316-871687AD886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fld id="{4E686AF7-8C02-452C-BA91-1B0A76213F38}"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Some characteristics of God's word Heb 4:12</a:t>
            </a:r>
          </a:p>
          <a:p>
            <a:pPr eaLnBrk="1" hangingPunct="1">
              <a:lnSpc>
                <a:spcPts val="2800"/>
              </a:lnSpc>
              <a:spcBef>
                <a:spcPts val="1200"/>
              </a:spcBef>
            </a:pPr>
            <a:r>
              <a:rPr lang="en-US" altLang="en-US" sz="2800" b="1" dirty="0">
                <a:solidFill>
                  <a:srgbClr val="FFFF00"/>
                </a:solidFill>
                <a:latin typeface="Arial Narrow" panose="020B0606020202030204" pitchFamily="34" charset="0"/>
              </a:rPr>
              <a:t>Gives better appreciation for capabilities of God’s Word</a:t>
            </a: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WONDERFUL WORD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GOD’S WORD IS LIVING</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The vitality of God's word Jhn 6:63</a:t>
            </a:r>
          </a:p>
          <a:p>
            <a:pPr lvl="2" eaLnBrk="1" hangingPunct="1">
              <a:lnSpc>
                <a:spcPts val="2000"/>
              </a:lnSpc>
              <a:spcBef>
                <a:spcPts val="1200"/>
              </a:spcBef>
            </a:pPr>
            <a:r>
              <a:rPr lang="en-US" altLang="en-US" sz="2200" b="1" dirty="0">
                <a:latin typeface="Arial Narrow" panose="020B0606020202030204" pitchFamily="34" charset="0"/>
              </a:rPr>
              <a:t>Continued and unimpaired existence</a:t>
            </a:r>
          </a:p>
          <a:p>
            <a:pPr lvl="2" eaLnBrk="1" hangingPunct="1">
              <a:lnSpc>
                <a:spcPts val="2000"/>
              </a:lnSpc>
              <a:spcBef>
                <a:spcPts val="1200"/>
              </a:spcBef>
            </a:pPr>
            <a:r>
              <a:rPr lang="en-US" altLang="en-US" sz="2200" b="1" dirty="0">
                <a:latin typeface="Arial Narrow" panose="020B0606020202030204" pitchFamily="34" charset="0"/>
              </a:rPr>
              <a:t>Adaptability to all ages and all people</a:t>
            </a:r>
          </a:p>
          <a:p>
            <a:pPr lvl="2" eaLnBrk="1" hangingPunct="1">
              <a:lnSpc>
                <a:spcPts val="2000"/>
              </a:lnSpc>
              <a:spcBef>
                <a:spcPts val="1200"/>
              </a:spcBef>
            </a:pPr>
            <a:r>
              <a:rPr lang="en-US" altLang="en-US" sz="2200" b="1" dirty="0">
                <a:latin typeface="Arial Narrow" panose="020B0606020202030204" pitchFamily="34" charset="0"/>
              </a:rPr>
              <a:t>Inexhaustible interest</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God’s word begets life 1Pet 1:23; 1Cor 4:15</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God's word guides and leads Psa 119:105</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Judged by God's word Jhn 12:48-50</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Words of eternal life Jhn 6:68</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WONDERFUL WORD OF GOD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4:12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69726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GOD’S WORD IS POWERFUL</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Makes men his children Rom 1:16</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Produces saving faith Rom 10:17</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Convicts men of sin Acts 2:37</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Like hammer that breaks rock in pieces Jer 23:29</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Converts sinners Psa 19:7</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Save souls Jas 1:21</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Correct faults and errors 2Tim 3:16,17; 1Tim 5:20</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Basis for fellowship 1Jhn 1:7; 2:3; 2Jhn 9-11</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WONDERFUL WORD OF GOD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4:12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40859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GOD’S WORD IS SHARP</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“Sword" Heb 4:12; Eph 6:17; Rev 1:16</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Cuts to the quick.  Prick heart of most callused Acts 2:37</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Hard for Saul to kick against its prick Acts 9:5</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WONDERFUL WORD OF GOD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4:12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08017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GOD’S WORD IS A DISCERNER</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Analyzed, dissected, and laid open sinful man</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Exercises critical and separating principles Jas 1:21-25</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After reading Bible a man asks how the author knew so much about him</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WONDERFUL WORD OF GOD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4:12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21373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GOD’S WORD IS FINAL AND ETERNAL</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Final 2Tim 3:16,17; 2Pet 1:3; Gal 1:6-9; Rev 22:18,19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Eternal Matt 24:35; 1Pet 1:24,25</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Must hear Rev 2:17; Mk 4:9, 23, 24; Lk 8:18</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Must study the word 1Tim 4:15,16</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Must preach the word Mk 13:10; 2Tim 4:2</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Must defend the faith Phil 1:17; Jude 3</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WONDERFUL WORD OF GOD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4:12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73490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In times past members of the Lord's church have been known far and wide as a people of the Book, but no longer do we enjoy such a wonderful reputation.  God's word is wonderful; It is powerful; It is truly precious.  But many do not realize its blessings because of their attitude and relationship to it.</a:t>
            </a:r>
          </a:p>
          <a:p>
            <a:pPr eaLnBrk="1" hangingPunct="1">
              <a:lnSpc>
                <a:spcPts val="2800"/>
              </a:lnSpc>
              <a:spcBef>
                <a:spcPts val="1200"/>
              </a:spcBef>
            </a:pPr>
            <a:r>
              <a:rPr lang="en-US" altLang="en-US" sz="2800" b="1" dirty="0">
                <a:solidFill>
                  <a:srgbClr val="FFFF00"/>
                </a:solidFill>
                <a:latin typeface="Arial Narrow" panose="020B0606020202030204" pitchFamily="34" charset="0"/>
              </a:rPr>
              <a:t>May each of us determine to study the Bible with zeal and enthusiasm.  With determination let us do that which is necessary for us once again to not only enjoy the reputation of being a people of the Book, the wonderful word of God, but also inherit that goal that is set for us if we remain faithful.</a:t>
            </a:r>
          </a:p>
          <a:p>
            <a:pPr eaLnBrk="1" hangingPunct="1">
              <a:lnSpc>
                <a:spcPts val="2800"/>
              </a:lnSpc>
              <a:spcBef>
                <a:spcPts val="1200"/>
              </a:spcBef>
            </a:pP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WONDERFUL WORD OF GOD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4:12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46275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1549</TotalTime>
  <Words>435</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Arial Narrow</vt:lpstr>
      <vt:lpstr>Office Theme</vt:lpstr>
      <vt:lpstr>PowerPoint Presentation</vt:lpstr>
      <vt:lpstr>THE WONDERFUL WORD OF GOD</vt:lpstr>
      <vt:lpstr>THE WONDERFUL WORD OF GOD Heb 4:12</vt:lpstr>
      <vt:lpstr>THE WONDERFUL WORD OF GOD Heb 4:12</vt:lpstr>
      <vt:lpstr>THE WONDERFUL WORD OF GOD Heb 4:12</vt:lpstr>
      <vt:lpstr>THE WONDERFUL WORD OF GOD Heb 4:12</vt:lpstr>
      <vt:lpstr>THE WONDERFUL WORD OF GOD Heb 4:12</vt:lpstr>
      <vt:lpstr>THE WONDERFUL WORD OF GOD Heb 4:12</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PURIFIED SOULS 1Pet 1:22- 2:2</dc:title>
  <dc:creator>Jerry</dc:creator>
  <cp:lastModifiedBy>Jerry Henderson</cp:lastModifiedBy>
  <cp:revision>211</cp:revision>
  <dcterms:created xsi:type="dcterms:W3CDTF">2012-11-07T19:44:25Z</dcterms:created>
  <dcterms:modified xsi:type="dcterms:W3CDTF">2021-01-12T23:50:13Z</dcterms:modified>
</cp:coreProperties>
</file>