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3" r:id="rId3"/>
    <p:sldId id="274" r:id="rId4"/>
    <p:sldId id="275" r:id="rId5"/>
    <p:sldId id="276" r:id="rId6"/>
    <p:sldId id="277" r:id="rId7"/>
    <p:sldId id="278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E7631-BE03-4424-BF84-B0FC84E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09351-F96A-400B-A1FB-19BAC0842C4F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01FAE-A06E-44DA-A7C0-E27F1D11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42B48-93AA-4B07-B31E-03889D24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7DA3E-4ADE-4C2D-B7EE-55CB97611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47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ED179-A238-4ED7-9210-426C7B89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E947-D2FC-4A34-B49A-72D4C4F7A428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3EB6A-AE58-44A2-94AA-CF36AA3F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8AAA9-BE77-4370-B7F0-A5B24A5E7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7FAA5-A7A0-4344-8BDF-0C8A2E632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94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9F8BC-34CA-4F75-ACAD-3DEFA03E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BC0B-21B0-4006-9089-756752DD1CCD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84BC-F71A-4211-BA9E-D74AC03D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C1107-06ED-4E81-B4BF-4865E11C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25BF9-5DE8-4E54-B8D9-C1F2CB837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0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EC58B-E1F3-4AA0-9737-A219E39D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78740-EC87-49F1-A6F5-842067683EC2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66722-FFA6-4E5C-8E4B-AF10BCEB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058A0-5E4B-4016-96A6-9200928B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632BF-DB6D-4C58-B344-A62FBF295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33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5B62A-D9ED-4B5F-AAC2-16F4FE52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DC6C-37A2-42EF-9F16-D21C618731F3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B52BF-7653-4E98-B49B-EC0B5930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4828-9B2F-4BC9-8EC1-150FAA74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2916B-81A4-4AE9-8A00-F44E23C3F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30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D5980E-5D14-438E-97E1-C8E957F4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5BC6-3DD1-43AE-9BC1-2E8C4BD61AC7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227E89-B0B6-4D72-8737-DDA0701E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63B373-8E07-4F1E-9A4C-DBB14B43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A82B3-5150-4B83-BFDB-7887B619C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4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F95E12-F4A5-4AB3-AA1D-41D56228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5F7A-4E84-4AE0-8F23-4C8FE7009C5A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77BC27F-20B4-4131-A342-5CD015CA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5EAC05-A0B0-4DC8-A555-CDACF680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C0674-B226-4C33-B5B1-A65F4311B2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4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43312D3-C3BA-4A58-857A-FB866447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03DF-B81D-4124-A684-F97D6ABB8521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0A9BEDE-D2F4-498D-A0FB-D05AA5CA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411777-E5C5-40D2-95D9-A6FAF5677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DDA04-2CA8-4827-8AD2-802589D57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11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7A0F3C-3551-47F7-816A-8BAD70AD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813-FDAA-434F-8631-ABC07F118216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A225B4-FFDE-475F-98D6-131AEB4E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31CAE9-AAAF-4777-8316-99A35BBF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DD00C-4B6B-4FCD-BE87-FF753B160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99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E0D4A5-1C58-4191-9BF9-E1A3EAF1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ACE3-1B6F-4835-A588-646EA2322C02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8EDCEB-E89B-46A2-B5D8-41CCFF3E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6D118D-3010-406E-8EF6-6B0B5F52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95741-8FB0-423B-9681-E1027A232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70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966161-D00A-4A30-88FF-2BACE8FF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30CD-9030-41DB-9313-46AE6DEA0EE8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566BA1-2B53-4001-B443-B6B1C189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EDB9EF-92F9-4AB8-AA3F-D5BFCA09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DFCCF-9D7D-40B4-AF54-AFFDB6508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1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6CA1DDA-B0A4-4EBC-BBC6-3DA0411D53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CFE564-E06D-4B7D-9F6C-260A0FB018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D16AD-9E6D-473E-9157-1684497B3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722A7-0CC8-42D5-B4FD-CDDA45B64CF7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3BB76-13BA-41E2-9E5E-14AD90309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A74E2-C598-409C-9D8F-1E5C34BCF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D9A663C4-600C-4151-99AC-DE1511BF79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1EFB1A-85A2-4CD9-B05F-F7A880D4B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We can allow good and right things to cause us to neglect other necessary activities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Many times Scriptures honor or recommend a particular virtue or institution.   Yet, in many cases, these are not absolutes.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It is entirely possible to have too much of a good thing. Prov 25:16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2E2624-10E1-4545-85BD-46761617D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HOSPITALITY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Commanded Rom 12:10-13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Done cheerfully 1Pet 4:9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Reward not always known Heb 13:2; Lk 14:12-14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Restricted - honorable as it is, better things remain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God’s word chosen over serving food Lk 10:38-42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Entertaining and feeding not a work of the church Acts 2:46; </a:t>
            </a:r>
            <a:br>
              <a:rPr lang="en-US" altLang="en-US" sz="2200" b="1" dirty="0">
                <a:latin typeface="Arial Narrow" panose="020B0606020202030204" pitchFamily="34" charset="0"/>
              </a:rPr>
            </a:br>
            <a:r>
              <a:rPr lang="en-US" altLang="en-US" sz="2200" b="1" dirty="0">
                <a:latin typeface="Arial Narrow" panose="020B0606020202030204" pitchFamily="34" charset="0"/>
              </a:rPr>
              <a:t>1Cor 11:22, 34</a:t>
            </a:r>
          </a:p>
        </p:txBody>
      </p:sp>
      <p:sp>
        <p:nvSpPr>
          <p:cNvPr id="3075" name="Title 3">
            <a:extLst>
              <a:ext uri="{FF2B5EF4-FFF2-40B4-BE49-F238E27FC236}">
                <a16:creationId xmlns:a16="http://schemas.microsoft.com/office/drawing/2014/main" id="{38EFF936-99EE-44A9-AFAA-8C4204FD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TOO MUCH OF A GOOD THING</a:t>
            </a:r>
            <a:b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Prov 25:16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9C9391-F55F-4E40-A8D0-B8BDC2B7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FAMILY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Designed and ordained by God Gen 2:18-24; Prov 18:22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Marriage is “honorable” Heb 13:4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Those forbidding have departed from faith 1Tim 4:1-3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Parenthood expected since the beginning Gen 1:28; Psa 127:3-5; </a:t>
            </a:r>
            <a:br>
              <a:rPr lang="en-US" altLang="en-US" sz="2200" b="1" dirty="0">
                <a:latin typeface="Arial Narrow" panose="020B0606020202030204" pitchFamily="34" charset="0"/>
              </a:rPr>
            </a:br>
            <a:r>
              <a:rPr lang="en-US" altLang="en-US" sz="2200" b="1" dirty="0">
                <a:latin typeface="Arial Narrow" panose="020B0606020202030204" pitchFamily="34" charset="0"/>
              </a:rPr>
              <a:t>Jhn 16:21; Prov 17:6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Yet Restricted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Not always expedient to be married 1Cor 7:1-9, 26-35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Marriages can be adulterous Matt 5:32 </a:t>
            </a:r>
          </a:p>
          <a:p>
            <a:pPr lvl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Children can be a burden Matthew 24:19; Matt 19:29</a:t>
            </a:r>
          </a:p>
        </p:txBody>
      </p:sp>
      <p:sp>
        <p:nvSpPr>
          <p:cNvPr id="4099" name="Title 3">
            <a:extLst>
              <a:ext uri="{FF2B5EF4-FFF2-40B4-BE49-F238E27FC236}">
                <a16:creationId xmlns:a16="http://schemas.microsoft.com/office/drawing/2014/main" id="{8ED84B1C-CB8A-4201-8BC4-47FE8DA35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TOO MUCH OF A GOOD THING</a:t>
            </a:r>
            <a:b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Prov 25:16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23E43-57EB-4B12-856F-82442A9E5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CIVIL LAW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Submission is required Rom 13:1-7; 1Pet 2:13-17; Titus 3:1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Wise and godly to obey the king Eccl 8:2-5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Rendering to Caesar involves much Matt 22:15-21; Rom 13:7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Submission is Restricted Acts 4:1-21; 5:22-29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Moses’ mother illegally hid him. Ex 1:15-2:10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Rahab defied government Josh 2:1-21; 6:15-25; Heb 11:31; </a:t>
            </a:r>
            <a:br>
              <a:rPr lang="en-US" altLang="en-US" sz="2200" b="1" dirty="0">
                <a:latin typeface="Arial Narrow" panose="020B0606020202030204" pitchFamily="34" charset="0"/>
              </a:rPr>
            </a:br>
            <a:r>
              <a:rPr lang="en-US" altLang="en-US" sz="2200" b="1" dirty="0">
                <a:latin typeface="Arial Narrow" panose="020B0606020202030204" pitchFamily="34" charset="0"/>
              </a:rPr>
              <a:t>Jas 2:25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Paul preached against ungodliness Rom 1:26-27; 1Cor 6:9-11; </a:t>
            </a:r>
            <a:br>
              <a:rPr lang="en-US" altLang="en-US" sz="2200" b="1" dirty="0">
                <a:latin typeface="Arial Narrow" panose="020B0606020202030204" pitchFamily="34" charset="0"/>
              </a:rPr>
            </a:br>
            <a:r>
              <a:rPr lang="en-US" altLang="en-US" sz="2200" b="1" dirty="0">
                <a:latin typeface="Arial Narrow" panose="020B0606020202030204" pitchFamily="34" charset="0"/>
              </a:rPr>
              <a:t>1Tim 1:10</a:t>
            </a:r>
          </a:p>
        </p:txBody>
      </p:sp>
      <p:sp>
        <p:nvSpPr>
          <p:cNvPr id="5123" name="Title 3">
            <a:extLst>
              <a:ext uri="{FF2B5EF4-FFF2-40B4-BE49-F238E27FC236}">
                <a16:creationId xmlns:a16="http://schemas.microsoft.com/office/drawing/2014/main" id="{B8057C91-15A8-41A2-9A10-219DB522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TOO MUCH OF A GOOD THING</a:t>
            </a:r>
            <a:b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Prov 25:16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1ACC04-8632-4E65-9CA6-E285C7345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INDUSTRY (WORK)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Required of God's people Gen 2:7-8,15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Constant toil curse after sin Gen 3:17-19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Under Old Law, people worked six days Ex 20:8-11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Conduct of saints includes working 1Thess 4:9-12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Failure to work is disorderliness 2Thess 3:6-12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Man provides for his own and others 1Tim 5:8; Eph 4:28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Restricted Jhn 6:27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Temporary responsibility - goal is heavenly Lk 12:29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Not our every concern 1Tim 6:6-10; Matt 6:24</a:t>
            </a:r>
          </a:p>
        </p:txBody>
      </p:sp>
      <p:sp>
        <p:nvSpPr>
          <p:cNvPr id="6147" name="Title 3">
            <a:extLst>
              <a:ext uri="{FF2B5EF4-FFF2-40B4-BE49-F238E27FC236}">
                <a16:creationId xmlns:a16="http://schemas.microsoft.com/office/drawing/2014/main" id="{908E8003-DBE7-4725-A58C-84C627B8A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TOO MUCH OF A GOOD THING</a:t>
            </a:r>
            <a:b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Prov 25:16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A011FA-6917-47C5-8385-C072EADDC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Concerning salvation, this truth is equally valid.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When one emphasizes salvation by grace, apart from human action, he expects too much of a good thing.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When one applauds brotherly love to the neglect of biblical discipline, he desires too much of a good thing.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Are you putting the emphasis in the right places?  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Many things are important, but some things are more Important they are of top priority Matt 6:33</a:t>
            </a:r>
          </a:p>
        </p:txBody>
      </p:sp>
      <p:sp>
        <p:nvSpPr>
          <p:cNvPr id="7171" name="Title 3">
            <a:extLst>
              <a:ext uri="{FF2B5EF4-FFF2-40B4-BE49-F238E27FC236}">
                <a16:creationId xmlns:a16="http://schemas.microsoft.com/office/drawing/2014/main" id="{EB396FBA-74BE-45DE-BB99-C6364A02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TOO MUCH OF A GOOD THING</a:t>
            </a:r>
            <a:b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Prov 25:16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35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448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TOO MUCH OF A GOOD THING Prov 25:16</vt:lpstr>
      <vt:lpstr>TOO MUCH OF A GOOD THING Prov 25:16</vt:lpstr>
      <vt:lpstr>TOO MUCH OF A GOOD THING Prov 25:16</vt:lpstr>
      <vt:lpstr>TOO MUCH OF A GOOD THING Prov 25:16</vt:lpstr>
      <vt:lpstr>TOO MUCH OF A GOOD THING Prov 25:16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101</cp:revision>
  <dcterms:created xsi:type="dcterms:W3CDTF">2012-11-07T19:44:25Z</dcterms:created>
  <dcterms:modified xsi:type="dcterms:W3CDTF">2021-09-29T16:41:53Z</dcterms:modified>
</cp:coreProperties>
</file>