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7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29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587F7-F271-44B2-BD38-B2142D118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67FD5-0F51-4795-B29D-5E2D56FD80D5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5FC66-354A-4BA6-BA0E-6117AE5C6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8733F-61DA-452F-878A-F75721175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3EE0-5741-4401-890B-DD2D4F44216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33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B7204-0FAE-462A-8E54-9C7F530BF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28FC2-D3ED-4A66-8145-08CD498AA3E0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4C34C-7C57-445D-835A-CB441DC37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D742F-1068-4909-8941-0E310EFF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43E74-5E0C-4692-A10E-51B5BBD323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177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8AC43-4CEF-4FD9-B571-9571114C7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7597D-9680-4936-BE57-9933E67EC0D5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8A251-B971-4F0F-91F4-4648ABEA6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83E4B-6DD9-48CD-A33B-43147D97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2DD6F-12D3-4476-BDE0-71A7221AC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496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A51D2-F917-4B2D-8322-4B5858489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CDE39-252E-4905-A01B-7474330C26A0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284BC-86AA-42CB-92F7-4310124E4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C9444-54CC-44B4-896D-6802FF1E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92CA0-505A-43DC-B03D-8C0001D927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124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90FDC-9913-469A-83AD-9AF39D0E3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36BBC-0FEF-45C6-8FC9-3F1ADAA42226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11406-A9BB-4FEE-AD2D-21505529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24326-4977-4F34-BB96-EE89F5D2D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37F85-DABA-4EE9-A441-D4F45EA3135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354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5237E8-65B6-439B-9C84-7EF53C87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43BAB-0DD3-45AA-9532-3B33BA07D89D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BDF67A-12A4-4A7C-9C47-36DEBE2AC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44C14D-583C-4984-96B3-3592BCE1A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DA50E-56F7-4EB9-830C-EBC71CF75E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7502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1B55669-8C6E-42BF-BE6C-B430A13C2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CA059-7403-4406-9C31-3DB4FEDC8132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925FF52-02B0-4E7A-AE8E-63DE2DB00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43B9424-58F1-4248-93CC-CC1504306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538E4-D932-4BC6-998E-01165EE008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60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414E678-E59A-42C2-987C-68FD590A0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ABBCB-C67B-478B-B39A-F28D1E1C93C3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40D3C8F-79CD-4522-A393-023A5275E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A6E8AE2-0B8A-47FC-B40B-F4D1DEAD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7B038-D44B-4032-BB5D-5A60899AC8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729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E507F46-8A81-4971-A67F-20787E140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BFFC2-3FBA-4108-B7B2-E841AF2FA0A1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DE52FAE-E17A-4BE8-93BD-409E7DE4C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2434996-4F2D-41E8-8A0C-31CE9D88C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7C14B-0BE9-4169-B01B-2CEE9383D8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734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6508373-0088-4A7A-A2F1-F563E48B7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30DF8-819E-421E-BF26-360689E6585A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BCBBD5-A65C-4500-813C-E059658F2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C3AFF2-EA04-49DA-9918-BAFBB071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DE27C-2A9A-4BCE-984C-D9973B76C8C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888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8A350E2-C849-4102-8245-C9A20123B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B26F8-8B44-412E-8128-6FC3F01F7766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BB92E7-1175-4CC7-8F87-6E007983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0243D89-D75F-4E48-9F8E-C36581C6A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1E7EF-EC72-493A-9EFE-1C954A01E1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858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17308E1-755B-4D05-BA14-1E1BAFF1C4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0C6DFF9-ECE3-4F37-9370-CC7775BD79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DA95E-3490-4A5E-9684-959571C938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F3093B-CCB9-4BE2-B159-55E3F2C2CCE3}" type="datetimeFigureOut">
              <a:rPr lang="en-US"/>
              <a:pPr>
                <a:defRPr/>
              </a:pPr>
              <a:t>1/7/2020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E0BB5-0A94-4DD8-B12D-83E81F42B4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CF74E-AD09-49D7-A6B4-8EB45ACC94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725ADE-2021-49F8-8B2F-43DF052121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1231D9-9241-495A-816E-25526145B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Many things come with step by step instructions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Yet many times adults can't put things together, Why? They won't read and follow the instructions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Spiritual instructions are found in the Bible.  There are three basic steps to get us to heaven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However, there are many parts to each step and must be followed to reach the desired goal, heaven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1231D9-9241-495A-816E-25526145B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FIRST STEP -- OUT OF SELF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600" b="1" dirty="0">
                <a:solidFill>
                  <a:srgbClr val="FFFF00"/>
                </a:solidFill>
                <a:latin typeface="Arial Narrow" panose="020B0606020202030204" pitchFamily="34" charset="0"/>
              </a:rPr>
              <a:t>Some things must be done to step out of self</a:t>
            </a:r>
          </a:p>
          <a:p>
            <a:pPr lvl="2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Deny self Matt 16:24</a:t>
            </a:r>
          </a:p>
          <a:p>
            <a:pPr lvl="2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Give up self 2Cor 8:5</a:t>
            </a:r>
          </a:p>
          <a:p>
            <a:pPr lvl="2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Put off the old man Col 3:5-9</a:t>
            </a:r>
          </a:p>
          <a:p>
            <a:pPr lvl="2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Forsake all and follow Christ Matt 19:27-29</a:t>
            </a:r>
            <a:endParaRPr lang="en-US" altLang="en-US" sz="3200" b="1" dirty="0"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0B897F0-CAAB-4CCE-8085-18C6F203C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THREE STEPS TO HEAVEN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Jhn 14:1-6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0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1231D9-9241-495A-816E-25526145B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FIRST STEP -- OUT OF SELF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600" b="1" dirty="0">
                <a:solidFill>
                  <a:srgbClr val="FFFF00"/>
                </a:solidFill>
                <a:latin typeface="Arial Narrow" panose="020B0606020202030204" pitchFamily="34" charset="0"/>
              </a:rPr>
              <a:t>Some things one must not do in stepping out of self </a:t>
            </a:r>
          </a:p>
          <a:p>
            <a:pPr lvl="2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Trust self Prov 3:5,6</a:t>
            </a:r>
          </a:p>
          <a:p>
            <a:pPr lvl="2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Look to self Jer 10:23</a:t>
            </a:r>
          </a:p>
          <a:p>
            <a:pPr lvl="2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Glorify self Matt 5:16</a:t>
            </a:r>
          </a:p>
          <a:p>
            <a:pPr lvl="2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Put welfare of self, first Matt 6:33</a:t>
            </a:r>
            <a:endParaRPr lang="en-US" altLang="en-US" sz="3200" b="1" dirty="0"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0B897F0-CAAB-4CCE-8085-18C6F203C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THREE STEPS TO HEAVEN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Jhn 14:1-6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74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1231D9-9241-495A-816E-25526145B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FIRST STEP -- OUT OF SELF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600" b="1" dirty="0">
                <a:solidFill>
                  <a:srgbClr val="FFFF00"/>
                </a:solidFill>
                <a:latin typeface="Arial Narrow" panose="020B0606020202030204" pitchFamily="34" charset="0"/>
              </a:rPr>
              <a:t>Examples of some unwilling to do this </a:t>
            </a:r>
          </a:p>
          <a:p>
            <a:pPr lvl="2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Rich young ruler Matt 19:22</a:t>
            </a:r>
          </a:p>
          <a:p>
            <a:pPr lvl="2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Chief priest Jhn 11:47,48</a:t>
            </a:r>
          </a:p>
          <a:p>
            <a:pPr lvl="2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Felix Acts 24:25</a:t>
            </a:r>
          </a:p>
          <a:p>
            <a:pPr lvl="2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Agrippa Acts 26:28</a:t>
            </a:r>
            <a:endParaRPr lang="en-US" altLang="en-US" sz="3200" b="1" dirty="0"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0B897F0-CAAB-4CCE-8085-18C6F203C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THREE STEPS TO HEAVEN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Jhn 14:1-6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33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1231D9-9241-495A-816E-25526145B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SECOND STEP -- PUT ON CHRIST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600" b="1" dirty="0">
                <a:solidFill>
                  <a:srgbClr val="FFFF00"/>
                </a:solidFill>
                <a:latin typeface="Arial Narrow" panose="020B0606020202030204" pitchFamily="34" charset="0"/>
              </a:rPr>
              <a:t>Hear his word Rom 10:17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600" b="1" dirty="0">
                <a:solidFill>
                  <a:srgbClr val="FFFF00"/>
                </a:solidFill>
                <a:latin typeface="Arial Narrow" panose="020B0606020202030204" pitchFamily="34" charset="0"/>
              </a:rPr>
              <a:t>Have faith in Him Mk 16:16; Heb 11:6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600" b="1" dirty="0">
                <a:solidFill>
                  <a:srgbClr val="FFFF00"/>
                </a:solidFill>
                <a:latin typeface="Arial Narrow" panose="020B0606020202030204" pitchFamily="34" charset="0"/>
              </a:rPr>
              <a:t>Turn from your sin Acts 2:38; Acts 17:30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600" b="1" dirty="0">
                <a:solidFill>
                  <a:srgbClr val="FFFF00"/>
                </a:solidFill>
                <a:latin typeface="Arial Narrow" panose="020B0606020202030204" pitchFamily="34" charset="0"/>
              </a:rPr>
              <a:t>Confess your faith in Christ Rom 10:10; Matt 10:32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600" b="1" dirty="0">
                <a:solidFill>
                  <a:srgbClr val="FFFF00"/>
                </a:solidFill>
                <a:latin typeface="Arial Narrow" panose="020B0606020202030204" pitchFamily="34" charset="0"/>
              </a:rPr>
              <a:t>Be baptized into Christ Rom 6:3,4; 1Pet 3:21; Gal 3:27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0B897F0-CAAB-4CCE-8085-18C6F203C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THREE STEPS TO HEAVEN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Jhn 14:1-6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47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1231D9-9241-495A-816E-25526145B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SECOND STEP -- PUT ON CHRIST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600" b="1" dirty="0">
                <a:solidFill>
                  <a:srgbClr val="FFFF00"/>
                </a:solidFill>
                <a:latin typeface="Arial Narrow" panose="020B0606020202030204" pitchFamily="34" charset="0"/>
              </a:rPr>
              <a:t>Becomes a new creature 2Cor 5:17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600" b="1" dirty="0">
                <a:solidFill>
                  <a:srgbClr val="FFFF00"/>
                </a:solidFill>
                <a:latin typeface="Arial Narrow" panose="020B0606020202030204" pitchFamily="34" charset="0"/>
              </a:rPr>
              <a:t>Becomes victorious, triumphs 2Cor 2:14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600" b="1" dirty="0">
                <a:solidFill>
                  <a:srgbClr val="FFFF00"/>
                </a:solidFill>
                <a:latin typeface="Arial Narrow" panose="020B0606020202030204" pitchFamily="34" charset="0"/>
              </a:rPr>
              <a:t>Free from condemnation Rom 8:1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600" b="1" dirty="0">
                <a:solidFill>
                  <a:srgbClr val="FFFF00"/>
                </a:solidFill>
                <a:latin typeface="Arial Narrow" panose="020B0606020202030204" pitchFamily="34" charset="0"/>
              </a:rPr>
              <a:t>Enjoys all spiritual blessings Eph 1:3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0B897F0-CAAB-4CCE-8085-18C6F203C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THREE STEPS TO HEAVEN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Jhn 14:1-6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6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1231D9-9241-495A-816E-25526145B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THIRD STEP -- INTO GLORY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600" b="1" dirty="0">
                <a:solidFill>
                  <a:srgbClr val="FFFF00"/>
                </a:solidFill>
                <a:latin typeface="Arial Narrow" panose="020B0606020202030204" pitchFamily="34" charset="0"/>
              </a:rPr>
              <a:t>Die or be transformed Heb 9:27; 1Cor 15:50; Rev 14:13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600" b="1" dirty="0">
                <a:solidFill>
                  <a:srgbClr val="FFFF00"/>
                </a:solidFill>
                <a:latin typeface="Arial Narrow" panose="020B0606020202030204" pitchFamily="34" charset="0"/>
              </a:rPr>
              <a:t>After death or transformation go through judgment</a:t>
            </a:r>
          </a:p>
          <a:p>
            <a:pPr lvl="2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All will be judged Rom 14:10</a:t>
            </a:r>
          </a:p>
          <a:p>
            <a:pPr lvl="2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All give account Rom 14:12</a:t>
            </a:r>
          </a:p>
          <a:p>
            <a:pPr lvl="2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Those in Christ receive eternal life Matt 25:46</a:t>
            </a:r>
            <a:endParaRPr lang="en-US" altLang="en-US" sz="3200" b="1" dirty="0"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0B897F0-CAAB-4CCE-8085-18C6F203C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THREE STEPS TO HEAVEN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Jhn 14:1-6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06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1231D9-9241-495A-816E-25526145B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Instructions from God must be followed Jas 2:10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In some things we may not following instructions step by step, even skip a step and still reach desired goal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Not true of God's instructions. We cannot devise our own plan to reach the desired goal Jer 10:23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Without the first two steps you will never complete the last one into Glory and be with God forever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0B897F0-CAAB-4CCE-8085-18C6F203C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THREE STEPS TO HEAVEN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Jhn 14:1-6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88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408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Arial Narrow</vt:lpstr>
      <vt:lpstr>Office Theme</vt:lpstr>
      <vt:lpstr>PowerPoint Presentation</vt:lpstr>
      <vt:lpstr>PowerPoint Presentation</vt:lpstr>
      <vt:lpstr>THREE STEPS TO HEAVEN Jhn 14:1-6</vt:lpstr>
      <vt:lpstr>THREE STEPS TO HEAVEN Jhn 14:1-6</vt:lpstr>
      <vt:lpstr>THREE STEPS TO HEAVEN Jhn 14:1-6</vt:lpstr>
      <vt:lpstr>THREE STEPS TO HEAVEN Jhn 14:1-6</vt:lpstr>
      <vt:lpstr>THREE STEPS TO HEAVEN Jhn 14:1-6</vt:lpstr>
      <vt:lpstr>THREE STEPS TO HEAVEN Jhn 14:1-6</vt:lpstr>
      <vt:lpstr>THREE STEPS TO HEAVEN Jhn 14:1-6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195</cp:revision>
  <dcterms:created xsi:type="dcterms:W3CDTF">2012-11-07T19:44:25Z</dcterms:created>
  <dcterms:modified xsi:type="dcterms:W3CDTF">2020-01-07T12:36:24Z</dcterms:modified>
</cp:coreProperties>
</file>