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831C-24A2-4DFD-893B-0BD422C6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B41D-1DCE-4B3E-B3FA-FCAD511B5ADC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1E5D-B4BA-4061-9B5C-F95F62AF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A6CAC-5747-4717-BA4B-E6A51CAA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D0247-CBDD-4732-95D6-30401279B7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727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9B47-692E-488F-A1B2-67083F8D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E14F-EF16-4DFE-8976-35CCEEE09DF0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5550-D4F7-4656-877C-7005E350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C3EBE-B14B-4500-938F-474042FC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D542-2FCB-4D29-A6B8-04FBDA3265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8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8328B-C731-444B-AE7B-9AE51F4F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7A71-678F-4DAC-A83D-4CD463546C1D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7B22A-6B73-4BE8-9175-7630EC73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F6D76-7E47-44FD-83D6-BE417B62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AFD1-9EEF-46FB-B6B3-22848A3C92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969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84CF9-A3B2-4BFD-8D27-5A956ACE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2593-BA7E-4078-9E59-4C893888D76E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1D3DD-9AFE-40A9-9092-9DDAFC4E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5B15B-167F-4462-8CA7-5F7F04D7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F1E2-C6A9-4468-8922-AF597DD156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546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B3AD5-F179-4977-B8CA-CD958039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45F2-925B-4AB6-B00C-9E25E58B70E9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31731-81E3-4D80-80B5-F96D7591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538B9-0190-4195-93AC-414E0118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7382-76D9-4BAF-AE8F-B0A0A3259F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205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D0C04E-6B29-4E8A-B5F4-1874A241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CB6D-1595-4940-B8BB-EEED3F30EB5D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BED309-8B68-4912-9A05-28389D6A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1374A4-811A-4559-A40D-14885588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77BA-05E3-4FD5-B9C8-6F9F23C259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655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7EB5D5-51C4-47DF-B3FA-B48AE699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E4E3-31FF-4726-9D1E-5C2F2BCE1452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0C5EBB-B339-46C5-99EA-99D82F67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83939B-2699-4F44-96D1-324F63D3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E5EAA-04CD-49C3-9806-0486AE6B06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AEC629-31B1-485E-BD13-F0D7DF84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BDAA-7A6B-4EFC-BDC6-430B2FC52814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4AEAB0-3F7D-4CC4-A229-07BDEDAD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3E62EA-367A-4F0A-8BD5-0CB297DF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3251-CA70-40CD-B26F-0520C0E308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7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9F51A0-D207-4AD9-8E52-EC84DA0B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9519-0ADC-4548-B984-B76F3CC3C010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4A3F50-AD16-4625-9DC5-2D2DFC1C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02522C-AA25-48E1-A9FE-4E0BA9EC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1BC7-2039-4F7B-A143-624F6AC8EF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71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B2CB44-7BB1-4831-B1DD-B8A6EDB9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D8C5-3AC3-4FE2-A5C1-D3B043B3C6F8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E11B82-DD0D-4E23-B530-5666D397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84DAF3-8E10-4FFF-ADA1-95A36795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2B05-6772-4E7C-9370-2C5BAF4B87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45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8417BA-801C-4B7D-B545-42276D87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6AF5-E46B-4237-9B4E-E74304B609E5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EA7465-48FB-4158-BD49-DCD72120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99E32-0859-4835-A361-5F8763A7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CDA5-AC56-4F9E-826E-B2648D29D1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891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792F2B1-B9FB-4436-8650-E01E8912AB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12ACE7C-D120-4D6C-B469-BD360AD4D4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A8817-911A-4B13-AD2E-4C1BE571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FD9C4E-18B5-4DDB-A98E-0EC2A7CCD410}" type="datetimeFigureOut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6C552-1B25-46BA-83F6-9704F26A8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2CF4B-05E0-4ABC-9B0D-B798B6707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3F89B2-A35D-4A02-A82E-3EF7DB6A9B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86F-4942-451A-A7ED-E6983084A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Thanksgiving began with English Pilgrims when local Indians brought food as a gesture of goodwill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until 1863 Abraham Lincoln proclaimed the last Thursday in November a "Thanksgiving" holiday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"Count your blessings, name them one by one"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C8D2FC4-618F-41B7-808D-96B1BC0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THANKSGIVING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86F-4942-451A-A7ED-E6983084A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SPIRITUAL BLESSINGS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Salvation - all lost if not for God's Grace 2Cor 9:15;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Rom 6:17-18; 2Thess 2:13-14; 1Cor 15:56-57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God's Care and Leadership  1Pet 5:7; Phil. 4:6-7; 1Cor 10:13; Heb. 13:5-6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Able to call God Father 1Jhn 3:1; Rom 8:14-15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Brothers and sisters in Christ Mk 10:28-30; Eph 1:15-16;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Phil 1:3-5; Col 1:3; 1Thess 1:2-3; 2Thess 1:3; 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Phile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4-6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C8D2FC4-618F-41B7-808D-96B1BC0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THANKSGIVING </a:t>
            </a:r>
          </a:p>
        </p:txBody>
      </p:sp>
    </p:spTree>
    <p:extLst>
      <p:ext uri="{BB962C8B-B14F-4D97-AF65-F5344CB8AC3E}">
        <p14:creationId xmlns:p14="http://schemas.microsoft.com/office/powerpoint/2010/main" val="33848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86F-4942-451A-A7ED-E6983084A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PHYSICAL BLESSINGS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Food - each meal reminds of God's loving kindness Jhn 6:11; Acts 27:33-36; 1Tim 4:1-5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Clothing and shelter Matt 6:25-34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Families Psa 127:3-5; Eph 6:3-4; 1Tim 5:4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things Eph 5:20; 1Thess 5:16-18; Jas 1:17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What would happen to average American family if suddenly reduced to annual income category of over 1/2 of the world's population</a:t>
            </a:r>
            <a:r>
              <a:rPr lang="en-US" altLang="en-US" b="1" dirty="0">
                <a:solidFill>
                  <a:srgbClr val="FFFF00"/>
                </a:solidFill>
                <a:latin typeface="Arial Narrow" panose="020B0606020202030204" pitchFamily="34" charset="0"/>
              </a:rPr>
              <a:t>? 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C8D2FC4-618F-41B7-808D-96B1BC0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THANKSGIVING </a:t>
            </a:r>
          </a:p>
        </p:txBody>
      </p:sp>
    </p:spTree>
    <p:extLst>
      <p:ext uri="{BB962C8B-B14F-4D97-AF65-F5344CB8AC3E}">
        <p14:creationId xmlns:p14="http://schemas.microsoft.com/office/powerpoint/2010/main" val="381573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86F-4942-451A-A7ED-E6983084A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 AM THANKFUL 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you:  you care for others and share without hesitation when needed; for loving friendships that exists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those willing to teach classes 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opportunity to work with you.  You help me grow in Christ 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those who give liberally and cheerfully.  Without which this congregation could not continue the work being done 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those who use abilities to lead singing, wait on Lord's table, lead prayer, and present lessons from God's word	 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many friends in many places</a:t>
            </a:r>
          </a:p>
          <a:p>
            <a:pPr lvl="1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a wonderful family; a loving, supportive wife; faithful children; faithful parents and in-laws who encouraged me to be faithful as a Christian and in preaching the Gospel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C8D2FC4-618F-41B7-808D-96B1BC0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THANKSGIVING </a:t>
            </a:r>
          </a:p>
        </p:txBody>
      </p:sp>
    </p:spTree>
    <p:extLst>
      <p:ext uri="{BB962C8B-B14F-4D97-AF65-F5344CB8AC3E}">
        <p14:creationId xmlns:p14="http://schemas.microsoft.com/office/powerpoint/2010/main" val="38729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86F-4942-451A-A7ED-E6983084A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must be thankful every day, every waking moment for all God has done for us in providing a means of atonement for our sins and eternal salvation in heaven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Be truly thankful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for the ways we are blessed in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this country and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remember that these blessings also come from God through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his providential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care for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his creation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C8D2FC4-618F-41B7-808D-96B1BC0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THANKSGIVING </a:t>
            </a:r>
          </a:p>
        </p:txBody>
      </p:sp>
    </p:spTree>
    <p:extLst>
      <p:ext uri="{BB962C8B-B14F-4D97-AF65-F5344CB8AC3E}">
        <p14:creationId xmlns:p14="http://schemas.microsoft.com/office/powerpoint/2010/main" val="34090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370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Arial Narrow</vt:lpstr>
      <vt:lpstr>Office Theme</vt:lpstr>
      <vt:lpstr>PowerPoint Presentation</vt:lpstr>
      <vt:lpstr>THANKSGIVING </vt:lpstr>
      <vt:lpstr>THANKSGIVING </vt:lpstr>
      <vt:lpstr>THANKSGIVING </vt:lpstr>
      <vt:lpstr>THANKSGIVING </vt:lpstr>
      <vt:lpstr>THANKSGIVING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194</cp:revision>
  <dcterms:created xsi:type="dcterms:W3CDTF">2012-11-07T19:44:25Z</dcterms:created>
  <dcterms:modified xsi:type="dcterms:W3CDTF">2019-11-19T16:36:52Z</dcterms:modified>
</cp:coreProperties>
</file>