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2" r:id="rId2"/>
    <p:sldId id="297" r:id="rId3"/>
    <p:sldId id="303" r:id="rId4"/>
    <p:sldId id="304" r:id="rId5"/>
    <p:sldId id="305" r:id="rId6"/>
    <p:sldId id="306" r:id="rId7"/>
    <p:sldId id="307" r:id="rId8"/>
    <p:sldId id="291" r:id="rId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FAFF11-520A-4B85-9443-D215AD8E29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819AF7-ADB9-46A2-90D3-35B6B847FE11}" type="datetimeFigureOut">
              <a:rPr lang="en-US"/>
              <a:pPr>
                <a:defRPr/>
              </a:pPr>
              <a:t>3/6/2021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E7D506-DA65-4D2D-A15B-03E48B3E5B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CFE339-5B90-46B5-BEBD-C089FE2F8A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CAE53D-2CA8-4B0D-BBB1-B67C530D097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328849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A0B637-9258-4D1B-8D5A-E99FACBA89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0D6D64-D145-46CA-B789-26198E1761A6}" type="datetimeFigureOut">
              <a:rPr lang="en-US"/>
              <a:pPr>
                <a:defRPr/>
              </a:pPr>
              <a:t>3/6/2021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73FEE4-B2A6-4642-A8B6-3B5852BFA4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BFA393-E370-4FDE-A50C-07EB930F59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8ABB6E-E419-41B3-AE5C-68AC3FF1244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597790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84A9DF-B4F5-437A-9D7E-245F49E19E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EAD4B6-C024-4513-B228-7BC9684ABB6E}" type="datetimeFigureOut">
              <a:rPr lang="en-US"/>
              <a:pPr>
                <a:defRPr/>
              </a:pPr>
              <a:t>3/6/2021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9065F1-9335-4D52-8367-858CD2AA7F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2DF89A-BFE4-414F-8A2F-BE5A8FCC77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2066BE-7686-4AB5-A0B6-20A263305A4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912835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857CCD-1CBA-4C97-98AE-E95988E6E7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D0CB93-0320-4C39-A689-4238A3CE921C}" type="datetimeFigureOut">
              <a:rPr lang="en-US"/>
              <a:pPr>
                <a:defRPr/>
              </a:pPr>
              <a:t>3/6/2021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50042C-1160-49AC-86F7-C235A34F18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9B11B0-F380-4D05-8680-B736B3661D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D6F69E-6D32-41C8-8125-22BE60764B3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186690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577406-C48E-4CF5-A430-E25A65A866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820ADB-F1C0-4DC4-8459-FAAA4F809D4A}" type="datetimeFigureOut">
              <a:rPr lang="en-US"/>
              <a:pPr>
                <a:defRPr/>
              </a:pPr>
              <a:t>3/6/2021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529F91-D096-4203-B043-2E1BD392D7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63A0FA-2A60-4F0B-B653-FC6F9964A7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E96E41-65A2-4C94-B2B9-7318B1519F6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006018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6EDB7F22-86B5-48F7-B2B0-DC3662E1BF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2DC014-0F05-46AB-80AF-915350FF636B}" type="datetimeFigureOut">
              <a:rPr lang="en-US"/>
              <a:pPr>
                <a:defRPr/>
              </a:pPr>
              <a:t>3/6/2021</a:t>
            </a:fld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35EB72D3-1773-47A8-B325-A93E3ACD23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3B7E8E2B-AF6D-4D3C-B444-786673248A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10AE11-C772-4B55-A589-BD5F15DA961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141552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65C15233-7F17-4B6F-89B2-A590F84EB2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6ED467-8D03-43C2-83E9-D749F2F15DBB}" type="datetimeFigureOut">
              <a:rPr lang="en-US"/>
              <a:pPr>
                <a:defRPr/>
              </a:pPr>
              <a:t>3/6/2021</a:t>
            </a:fld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D14F55E-4502-4184-B026-F41DC6A1F3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11A6AF9A-154C-4D3B-B81D-23EA272016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68AA61-7ACB-446E-AE98-3D68853ADF3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619319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A7F5A91A-11C3-44C8-B817-7F979F6CCB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F6C158-9642-41DA-B387-3715ADAF9DB4}" type="datetimeFigureOut">
              <a:rPr lang="en-US"/>
              <a:pPr>
                <a:defRPr/>
              </a:pPr>
              <a:t>3/6/2021</a:t>
            </a:fld>
            <a:endParaRPr lang="en-US" dirty="0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3EF9527A-4AF7-412C-A98A-32F1D25438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A0DF15B2-CDF8-4C72-A1BD-B6FC86F5FA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DFD007-B174-4517-8B7F-CD9A6F5354F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330847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5101C34B-A0C3-4BC5-A999-A8D1BCA42A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BA07DF-5302-4027-B7B4-32894F4DC389}" type="datetimeFigureOut">
              <a:rPr lang="en-US"/>
              <a:pPr>
                <a:defRPr/>
              </a:pPr>
              <a:t>3/6/2021</a:t>
            </a:fld>
            <a:endParaRPr lang="en-US" dirty="0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EBE7520D-31AD-4A1D-BA80-698924CD2A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CCE83554-64D4-4659-A2F6-AB88E2235F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11A2B6-DF17-410E-A9EE-AF50901F61C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409761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AB71105-6668-4244-BC8C-3371DF8FAA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33C785-E8F8-4B5C-9CAE-943C1C347BA2}" type="datetimeFigureOut">
              <a:rPr lang="en-US"/>
              <a:pPr>
                <a:defRPr/>
              </a:pPr>
              <a:t>3/6/2021</a:t>
            </a:fld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1700EDB3-7F55-4716-ADEE-5EB94C7D8B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6157DC88-8379-40D6-A1DA-B467CBE92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406AF2-133C-4A02-A2D7-48C27407A47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94776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90D7DBE-5D52-4665-AB34-B2CBBEEA84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587E7F-A843-48A0-927D-3C7D54CDD1B5}" type="datetimeFigureOut">
              <a:rPr lang="en-US"/>
              <a:pPr>
                <a:defRPr/>
              </a:pPr>
              <a:t>3/6/2021</a:t>
            </a:fld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6D81B14F-5861-4231-8AA1-3C03B92F20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92B95C4-29E4-4666-A58D-24AA364509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A76466-B9E1-4925-8170-DD1BEDB6272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159342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E746AB12-CD42-425B-A5D9-BD5D9DA91333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D6931A91-87D5-46CE-81FC-5087536FEEE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8BDD3F-6107-452F-B445-4DC04C35535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DAB7FFA-59F2-4084-AFEA-A6C36854C9EE}" type="datetimeFigureOut">
              <a:rPr lang="en-US"/>
              <a:pPr>
                <a:defRPr/>
              </a:pPr>
              <a:t>3/6/2021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F6EF58-AA01-4B30-95D0-1E1BFC6A93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E9E4CD-6E85-479F-A316-871687AD886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FFFFFF"/>
                </a:solidFill>
              </a:defRPr>
            </a:lvl1pPr>
          </a:lstStyle>
          <a:p>
            <a:fld id="{4E686AF7-8C02-452C-BA91-1B0A76213F3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E1FC31E-75A8-468B-9B42-CA37107F05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1524000"/>
            <a:ext cx="8229600" cy="4525963"/>
          </a:xfrm>
        </p:spPr>
        <p:txBody>
          <a:bodyPr lIns="0" tIns="0" rIns="0" bIns="0"/>
          <a:lstStyle/>
          <a:p>
            <a:pPr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sz="2800" b="1" dirty="0">
                <a:solidFill>
                  <a:srgbClr val="FFFF00"/>
                </a:solidFill>
                <a:latin typeface="Arial Narrow" panose="020B0606020202030204" pitchFamily="34" charset="0"/>
              </a:rPr>
              <a:t>The greatest problem among mankind is sin</a:t>
            </a:r>
          </a:p>
          <a:p>
            <a:pPr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sz="2800" b="1" dirty="0">
                <a:solidFill>
                  <a:srgbClr val="FFFF00"/>
                </a:solidFill>
                <a:latin typeface="Arial Narrow" panose="020B0606020202030204" pitchFamily="34" charset="0"/>
              </a:rPr>
              <a:t>If every human being would solve the problem of sin, we would live in a most wonderful world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E1FC31E-75A8-468B-9B42-CA37107F05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1524000"/>
            <a:ext cx="8229600" cy="4525963"/>
          </a:xfrm>
        </p:spPr>
        <p:txBody>
          <a:bodyPr lIns="0" tIns="0" rIns="0" bIns="0"/>
          <a:lstStyle/>
          <a:p>
            <a:pPr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sz="2800" b="1" dirty="0">
                <a:solidFill>
                  <a:srgbClr val="00FF00"/>
                </a:solidFill>
                <a:latin typeface="Arial Narrow" panose="020B0606020202030204" pitchFamily="34" charset="0"/>
              </a:rPr>
              <a:t>HOW WE SIN</a:t>
            </a:r>
          </a:p>
          <a:p>
            <a:pPr lvl="1"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</a:rPr>
              <a:t>In thought Gen 6:5; Matt 5:28; Matt 15:19</a:t>
            </a:r>
          </a:p>
          <a:p>
            <a:pPr lvl="1"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</a:rPr>
              <a:t>In word Psa 39:1; Col 3:8  See Matt 12:34</a:t>
            </a:r>
          </a:p>
          <a:p>
            <a:pPr lvl="1"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</a:rPr>
              <a:t>In deed Jhn 3:19 1Jhn 3:4</a:t>
            </a:r>
          </a:p>
          <a:p>
            <a:pPr lvl="1"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</a:rPr>
              <a:t>By being negligent Jas 4:17</a:t>
            </a:r>
            <a:endParaRPr lang="en-US" altLang="en-US" sz="2800" b="1" dirty="0">
              <a:solidFill>
                <a:srgbClr val="FFFF00"/>
              </a:solidFill>
              <a:latin typeface="Arial Narrow" panose="020B0606020202030204" pitchFamily="34" charset="0"/>
            </a:endParaRPr>
          </a:p>
        </p:txBody>
      </p:sp>
      <p:sp>
        <p:nvSpPr>
          <p:cNvPr id="2051" name="Title 3">
            <a:extLst>
              <a:ext uri="{FF2B5EF4-FFF2-40B4-BE49-F238E27FC236}">
                <a16:creationId xmlns:a16="http://schemas.microsoft.com/office/drawing/2014/main" id="{1354D868-39AE-4ACF-933B-86EFB8ECFC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381000"/>
            <a:ext cx="8229600" cy="838200"/>
          </a:xfrm>
        </p:spPr>
        <p:txBody>
          <a:bodyPr/>
          <a:lstStyle/>
          <a:p>
            <a:pPr eaLnBrk="1" hangingPunct="1">
              <a:lnSpc>
                <a:spcPts val="2800"/>
              </a:lnSpc>
            </a:pPr>
            <a:r>
              <a:rPr lang="en-US" altLang="en-US" sz="2800" dirty="0">
                <a:latin typeface="Arial Black" panose="020B0A04020102020204" pitchFamily="34" charset="0"/>
                <a:cs typeface="Arial" panose="020B0604020202020204" pitchFamily="34" charset="0"/>
              </a:rPr>
              <a:t>SIN, ITS RESULTS AND REMEDY</a:t>
            </a:r>
            <a:br>
              <a:rPr lang="en-US" altLang="en-US" sz="2800" dirty="0"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en-US" altLang="en-US" sz="2400" dirty="0">
                <a:latin typeface="Arial Black" panose="020B0A04020102020204" pitchFamily="34" charset="0"/>
                <a:cs typeface="Arial" panose="020B0604020202020204" pitchFamily="34" charset="0"/>
              </a:rPr>
              <a:t>Rom 6:1-7</a:t>
            </a:r>
            <a:endParaRPr lang="en-US" altLang="en-US" sz="2800" dirty="0"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9796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E1FC31E-75A8-468B-9B42-CA37107F05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1524000"/>
            <a:ext cx="8229600" cy="4525963"/>
          </a:xfrm>
        </p:spPr>
        <p:txBody>
          <a:bodyPr lIns="0" tIns="0" rIns="0" bIns="0"/>
          <a:lstStyle/>
          <a:p>
            <a:pPr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sz="2800" b="1" dirty="0">
                <a:solidFill>
                  <a:srgbClr val="00FF00"/>
                </a:solidFill>
                <a:latin typeface="Arial Narrow" panose="020B0606020202030204" pitchFamily="34" charset="0"/>
              </a:rPr>
              <a:t>THE RESULTS OF SIN</a:t>
            </a:r>
          </a:p>
          <a:p>
            <a:pPr lvl="1"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</a:rPr>
              <a:t>The far-reaching results of sin we cannot fully know	</a:t>
            </a:r>
          </a:p>
          <a:p>
            <a:pPr lvl="1"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</a:rPr>
              <a:t>Bible tells something of the consequences of sin</a:t>
            </a:r>
          </a:p>
          <a:p>
            <a:pPr lvl="1"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</a:rPr>
              <a:t>Sin of Adam and Eve Gen 1:28; Lk 4:6; Jhn 14:30; 16:11; </a:t>
            </a:r>
            <a:b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</a:rPr>
            </a:br>
            <a: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</a:rPr>
              <a:t>Eph 2:2; Gen 3:17,18; Rom 8:22,23; Rom 5:12; Ezek 18:20</a:t>
            </a:r>
          </a:p>
          <a:p>
            <a:pPr lvl="1"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</a:rPr>
              <a:t>Consequences of any sin Isa 59:2; Ezek 36:31; Prov 29:27; Eph 2:12; 4:18,19</a:t>
            </a:r>
          </a:p>
          <a:p>
            <a:pPr lvl="1"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</a:rPr>
              <a:t>Eternal consequences of sin 1Cor 6:9,10; Rev 21; Rev 21:8; Matt 25:41; Rev 20:10</a:t>
            </a:r>
            <a:endParaRPr lang="en-US" altLang="en-US" sz="2800" b="1" dirty="0">
              <a:solidFill>
                <a:srgbClr val="FFFF00"/>
              </a:solidFill>
              <a:latin typeface="Arial Narrow" panose="020B0606020202030204" pitchFamily="34" charset="0"/>
            </a:endParaRPr>
          </a:p>
        </p:txBody>
      </p:sp>
      <p:sp>
        <p:nvSpPr>
          <p:cNvPr id="2051" name="Title 3">
            <a:extLst>
              <a:ext uri="{FF2B5EF4-FFF2-40B4-BE49-F238E27FC236}">
                <a16:creationId xmlns:a16="http://schemas.microsoft.com/office/drawing/2014/main" id="{1354D868-39AE-4ACF-933B-86EFB8ECFC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381000"/>
            <a:ext cx="8229600" cy="838200"/>
          </a:xfrm>
        </p:spPr>
        <p:txBody>
          <a:bodyPr/>
          <a:lstStyle/>
          <a:p>
            <a:pPr eaLnBrk="1" hangingPunct="1">
              <a:lnSpc>
                <a:spcPts val="2800"/>
              </a:lnSpc>
            </a:pPr>
            <a:r>
              <a:rPr lang="en-US" altLang="en-US" sz="2800" dirty="0">
                <a:latin typeface="Arial Black" panose="020B0A04020102020204" pitchFamily="34" charset="0"/>
                <a:cs typeface="Arial" panose="020B0604020202020204" pitchFamily="34" charset="0"/>
              </a:rPr>
              <a:t>SIN, ITS RESULTS AND REMEDY</a:t>
            </a:r>
            <a:br>
              <a:rPr lang="en-US" altLang="en-US" sz="2800" dirty="0"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en-US" altLang="en-US" sz="2400" dirty="0">
                <a:latin typeface="Arial Black" panose="020B0A04020102020204" pitchFamily="34" charset="0"/>
                <a:cs typeface="Arial" panose="020B0604020202020204" pitchFamily="34" charset="0"/>
              </a:rPr>
              <a:t>Rom 6:1-7</a:t>
            </a:r>
            <a:endParaRPr lang="en-US" altLang="en-US" sz="2800" dirty="0"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9119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E1FC31E-75A8-468B-9B42-CA37107F05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1524000"/>
            <a:ext cx="8229600" cy="4525963"/>
          </a:xfrm>
        </p:spPr>
        <p:txBody>
          <a:bodyPr lIns="0" tIns="0" rIns="0" bIns="0"/>
          <a:lstStyle/>
          <a:p>
            <a:pPr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sz="2800" b="1" dirty="0">
                <a:solidFill>
                  <a:srgbClr val="00FF00"/>
                </a:solidFill>
                <a:latin typeface="Arial Narrow" panose="020B0606020202030204" pitchFamily="34" charset="0"/>
              </a:rPr>
              <a:t>REMEDY FOR SIN</a:t>
            </a:r>
          </a:p>
          <a:p>
            <a:pPr lvl="1" eaLnBrk="1" hangingPunct="1">
              <a:lnSpc>
                <a:spcPts val="2400"/>
              </a:lnSpc>
              <a:spcBef>
                <a:spcPts val="1200"/>
              </a:spcBef>
            </a:pPr>
            <a: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</a:rPr>
              <a:t>To avoid consequences of sin man must cooperate with God</a:t>
            </a:r>
          </a:p>
          <a:p>
            <a:pPr lvl="1" eaLnBrk="1" hangingPunct="1">
              <a:lnSpc>
                <a:spcPts val="2400"/>
              </a:lnSpc>
              <a:spcBef>
                <a:spcPts val="1200"/>
              </a:spcBef>
            </a:pPr>
            <a: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</a:rPr>
              <a:t>God's part has been completed</a:t>
            </a:r>
          </a:p>
          <a:p>
            <a:pPr lvl="2" eaLnBrk="1" hangingPunct="1">
              <a:lnSpc>
                <a:spcPts val="2000"/>
              </a:lnSpc>
              <a:spcBef>
                <a:spcPts val="1200"/>
              </a:spcBef>
            </a:pPr>
            <a:r>
              <a:rPr lang="en-US" altLang="en-US" sz="2200" b="1" dirty="0">
                <a:latin typeface="Arial Narrow" panose="020B0606020202030204" pitchFamily="34" charset="0"/>
              </a:rPr>
              <a:t>God promised a savior Gen 3:15 </a:t>
            </a:r>
          </a:p>
          <a:p>
            <a:pPr lvl="2" eaLnBrk="1" hangingPunct="1">
              <a:lnSpc>
                <a:spcPts val="2000"/>
              </a:lnSpc>
              <a:spcBef>
                <a:spcPts val="1200"/>
              </a:spcBef>
            </a:pPr>
            <a:r>
              <a:rPr lang="en-US" altLang="en-US" sz="2200" b="1" dirty="0">
                <a:latin typeface="Arial Narrow" panose="020B0606020202030204" pitchFamily="34" charset="0"/>
              </a:rPr>
              <a:t>God fulfilled this promise Lk 2:11; Jhn 3:16; Gal 4:4,5; </a:t>
            </a:r>
            <a:br>
              <a:rPr lang="en-US" altLang="en-US" sz="2200" b="1" dirty="0">
                <a:latin typeface="Arial Narrow" panose="020B0606020202030204" pitchFamily="34" charset="0"/>
              </a:rPr>
            </a:br>
            <a:r>
              <a:rPr lang="en-US" altLang="en-US" sz="2200" b="1" dirty="0">
                <a:latin typeface="Arial Narrow" panose="020B0606020202030204" pitchFamily="34" charset="0"/>
              </a:rPr>
              <a:t>1Cor 15:3,4; Acts 17:31 </a:t>
            </a:r>
          </a:p>
          <a:p>
            <a:pPr lvl="2" eaLnBrk="1" hangingPunct="1">
              <a:lnSpc>
                <a:spcPts val="2000"/>
              </a:lnSpc>
              <a:spcBef>
                <a:spcPts val="1200"/>
              </a:spcBef>
            </a:pPr>
            <a:r>
              <a:rPr lang="en-US" altLang="en-US" sz="2200" b="1" dirty="0">
                <a:latin typeface="Arial Narrow" panose="020B0606020202030204" pitchFamily="34" charset="0"/>
              </a:rPr>
              <a:t>Revealed in the Gospel 2Pet 1:3; Rom 1:16,17 </a:t>
            </a:r>
          </a:p>
          <a:p>
            <a:pPr lvl="2" eaLnBrk="1" hangingPunct="1">
              <a:lnSpc>
                <a:spcPts val="2000"/>
              </a:lnSpc>
              <a:spcBef>
                <a:spcPts val="1200"/>
              </a:spcBef>
            </a:pPr>
            <a:r>
              <a:rPr lang="en-US" altLang="en-US" sz="2200" b="1" dirty="0">
                <a:latin typeface="Arial Narrow" panose="020B0606020202030204" pitchFamily="34" charset="0"/>
              </a:rPr>
              <a:t>Author of salvation to all who obey Heb 5:8,9 and invites all to come to him Matt 11:28</a:t>
            </a:r>
            <a:endParaRPr lang="en-US" altLang="en-US" sz="2800" b="1" dirty="0">
              <a:solidFill>
                <a:srgbClr val="FFFF00"/>
              </a:solidFill>
              <a:latin typeface="Arial Narrow" panose="020B0606020202030204" pitchFamily="34" charset="0"/>
            </a:endParaRPr>
          </a:p>
        </p:txBody>
      </p:sp>
      <p:sp>
        <p:nvSpPr>
          <p:cNvPr id="2051" name="Title 3">
            <a:extLst>
              <a:ext uri="{FF2B5EF4-FFF2-40B4-BE49-F238E27FC236}">
                <a16:creationId xmlns:a16="http://schemas.microsoft.com/office/drawing/2014/main" id="{1354D868-39AE-4ACF-933B-86EFB8ECFC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381000"/>
            <a:ext cx="8229600" cy="838200"/>
          </a:xfrm>
        </p:spPr>
        <p:txBody>
          <a:bodyPr/>
          <a:lstStyle/>
          <a:p>
            <a:pPr eaLnBrk="1" hangingPunct="1">
              <a:lnSpc>
                <a:spcPts val="2800"/>
              </a:lnSpc>
            </a:pPr>
            <a:r>
              <a:rPr lang="en-US" altLang="en-US" sz="2800" dirty="0">
                <a:latin typeface="Arial Black" panose="020B0A04020102020204" pitchFamily="34" charset="0"/>
                <a:cs typeface="Arial" panose="020B0604020202020204" pitchFamily="34" charset="0"/>
              </a:rPr>
              <a:t>SIN, ITS RESULTS AND REMEDY</a:t>
            </a:r>
            <a:br>
              <a:rPr lang="en-US" altLang="en-US" sz="2800" dirty="0"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en-US" altLang="en-US" sz="2400" dirty="0">
                <a:latin typeface="Arial Black" panose="020B0A04020102020204" pitchFamily="34" charset="0"/>
                <a:cs typeface="Arial" panose="020B0604020202020204" pitchFamily="34" charset="0"/>
              </a:rPr>
              <a:t>Rom 6:1-7</a:t>
            </a:r>
            <a:endParaRPr lang="en-US" altLang="en-US" sz="2800" dirty="0"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9911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E1FC31E-75A8-468B-9B42-CA37107F05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1524000"/>
            <a:ext cx="8229600" cy="4525963"/>
          </a:xfrm>
        </p:spPr>
        <p:txBody>
          <a:bodyPr lIns="0" tIns="0" rIns="0" bIns="0"/>
          <a:lstStyle/>
          <a:p>
            <a:pPr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sz="2800" b="1" dirty="0">
                <a:solidFill>
                  <a:srgbClr val="00FF00"/>
                </a:solidFill>
                <a:latin typeface="Arial Narrow" panose="020B0606020202030204" pitchFamily="34" charset="0"/>
              </a:rPr>
              <a:t>REMEDY FOR SIN</a:t>
            </a:r>
          </a:p>
          <a:p>
            <a:pPr lvl="1" eaLnBrk="1" hangingPunct="1">
              <a:lnSpc>
                <a:spcPts val="2400"/>
              </a:lnSpc>
              <a:spcBef>
                <a:spcPts val="1200"/>
              </a:spcBef>
            </a:pPr>
            <a: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</a:rPr>
              <a:t>Man's part – follow the prescription Heb 5:8,9 </a:t>
            </a:r>
          </a:p>
          <a:p>
            <a:pPr lvl="2" eaLnBrk="1" hangingPunct="1">
              <a:lnSpc>
                <a:spcPts val="2000"/>
              </a:lnSpc>
              <a:spcBef>
                <a:spcPts val="1200"/>
              </a:spcBef>
            </a:pPr>
            <a:r>
              <a:rPr lang="en-US" altLang="en-US" sz="2200" b="1" dirty="0">
                <a:latin typeface="Arial Narrow" panose="020B0606020202030204" pitchFamily="34" charset="0"/>
              </a:rPr>
              <a:t>Learn God's requirement 2Tim 2:15 </a:t>
            </a:r>
          </a:p>
          <a:p>
            <a:pPr lvl="2" eaLnBrk="1" hangingPunct="1">
              <a:lnSpc>
                <a:spcPts val="2000"/>
              </a:lnSpc>
              <a:spcBef>
                <a:spcPts val="1200"/>
              </a:spcBef>
            </a:pPr>
            <a:r>
              <a:rPr lang="en-US" altLang="en-US" sz="2200" b="1" dirty="0">
                <a:latin typeface="Arial Narrow" panose="020B0606020202030204" pitchFamily="34" charset="0"/>
              </a:rPr>
              <a:t>Scriptures (God's pre-scription) teaches man: </a:t>
            </a:r>
          </a:p>
          <a:p>
            <a:pPr marL="914400" lvl="2" indent="0" eaLnBrk="1" hangingPunct="1">
              <a:lnSpc>
                <a:spcPts val="2000"/>
              </a:lnSpc>
              <a:spcBef>
                <a:spcPts val="1200"/>
              </a:spcBef>
              <a:buNone/>
            </a:pPr>
            <a:r>
              <a:rPr lang="en-US" altLang="en-US" sz="2200" b="1" dirty="0">
                <a:latin typeface="Arial Narrow" panose="020B0606020202030204" pitchFamily="34" charset="0"/>
              </a:rPr>
              <a:t>    	Have faith Rom 10:17; Heb 11:6</a:t>
            </a:r>
          </a:p>
          <a:p>
            <a:pPr marL="914400" lvl="2" indent="0" eaLnBrk="1" hangingPunct="1">
              <a:lnSpc>
                <a:spcPts val="2000"/>
              </a:lnSpc>
              <a:spcBef>
                <a:spcPts val="1200"/>
              </a:spcBef>
              <a:buNone/>
            </a:pPr>
            <a:r>
              <a:rPr lang="en-US" altLang="en-US" sz="2200" b="1" dirty="0">
                <a:latin typeface="Arial Narrow" panose="020B0606020202030204" pitchFamily="34" charset="0"/>
              </a:rPr>
              <a:t>    	Repent of his sins 2Pet 3:9;  Lk 13:3</a:t>
            </a:r>
          </a:p>
          <a:p>
            <a:pPr marL="914400" lvl="2" indent="0" eaLnBrk="1" hangingPunct="1">
              <a:lnSpc>
                <a:spcPts val="2000"/>
              </a:lnSpc>
              <a:spcBef>
                <a:spcPts val="1200"/>
              </a:spcBef>
              <a:buNone/>
            </a:pPr>
            <a:r>
              <a:rPr lang="en-US" altLang="en-US" sz="2200" b="1" dirty="0">
                <a:latin typeface="Arial Narrow" panose="020B0606020202030204" pitchFamily="34" charset="0"/>
              </a:rPr>
              <a:t> 	Confess faith in Jesus Rom 10:9,10; Acts 8:37</a:t>
            </a:r>
          </a:p>
          <a:p>
            <a:pPr marL="914400" lvl="2" indent="0" eaLnBrk="1" hangingPunct="1">
              <a:lnSpc>
                <a:spcPts val="2000"/>
              </a:lnSpc>
              <a:spcBef>
                <a:spcPts val="1200"/>
              </a:spcBef>
              <a:buNone/>
            </a:pPr>
            <a:r>
              <a:rPr lang="en-US" altLang="en-US" sz="2200" b="1" dirty="0">
                <a:latin typeface="Arial Narrow" panose="020B0606020202030204" pitchFamily="34" charset="0"/>
              </a:rPr>
              <a:t>	Be baptized Acts 2:38; Rom 6:3,4; Gal 3:27</a:t>
            </a:r>
          </a:p>
          <a:p>
            <a:pPr marL="914400" lvl="2" indent="0" eaLnBrk="1" hangingPunct="1">
              <a:lnSpc>
                <a:spcPts val="2000"/>
              </a:lnSpc>
              <a:spcBef>
                <a:spcPts val="1200"/>
              </a:spcBef>
              <a:buNone/>
            </a:pPr>
            <a:r>
              <a:rPr lang="en-US" altLang="en-US" sz="2200" b="1" dirty="0">
                <a:latin typeface="Arial Narrow" panose="020B0606020202030204" pitchFamily="34" charset="0"/>
              </a:rPr>
              <a:t>	Be faithful till death 1Cor 15:58; Rev 2:10</a:t>
            </a:r>
            <a:endParaRPr lang="en-US" altLang="en-US" sz="2800" b="1" dirty="0">
              <a:solidFill>
                <a:srgbClr val="FFFF00"/>
              </a:solidFill>
              <a:latin typeface="Arial Narrow" panose="020B0606020202030204" pitchFamily="34" charset="0"/>
            </a:endParaRPr>
          </a:p>
        </p:txBody>
      </p:sp>
      <p:sp>
        <p:nvSpPr>
          <p:cNvPr id="2051" name="Title 3">
            <a:extLst>
              <a:ext uri="{FF2B5EF4-FFF2-40B4-BE49-F238E27FC236}">
                <a16:creationId xmlns:a16="http://schemas.microsoft.com/office/drawing/2014/main" id="{1354D868-39AE-4ACF-933B-86EFB8ECFC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381000"/>
            <a:ext cx="8229600" cy="838200"/>
          </a:xfrm>
        </p:spPr>
        <p:txBody>
          <a:bodyPr/>
          <a:lstStyle/>
          <a:p>
            <a:pPr eaLnBrk="1" hangingPunct="1">
              <a:lnSpc>
                <a:spcPts val="2800"/>
              </a:lnSpc>
            </a:pPr>
            <a:r>
              <a:rPr lang="en-US" altLang="en-US" sz="2800" dirty="0">
                <a:latin typeface="Arial Black" panose="020B0A04020102020204" pitchFamily="34" charset="0"/>
                <a:cs typeface="Arial" panose="020B0604020202020204" pitchFamily="34" charset="0"/>
              </a:rPr>
              <a:t>SIN, ITS RESULTS AND REMEDY</a:t>
            </a:r>
            <a:br>
              <a:rPr lang="en-US" altLang="en-US" sz="2800" dirty="0"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en-US" altLang="en-US" sz="2400" dirty="0">
                <a:latin typeface="Arial Black" panose="020B0A04020102020204" pitchFamily="34" charset="0"/>
                <a:cs typeface="Arial" panose="020B0604020202020204" pitchFamily="34" charset="0"/>
              </a:rPr>
              <a:t>Rom 6:1-7</a:t>
            </a:r>
            <a:endParaRPr lang="en-US" altLang="en-US" sz="2800" dirty="0"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0091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E1FC31E-75A8-468B-9B42-CA37107F05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1524000"/>
            <a:ext cx="8229600" cy="4525963"/>
          </a:xfrm>
        </p:spPr>
        <p:txBody>
          <a:bodyPr lIns="0" tIns="0" rIns="0" bIns="0"/>
          <a:lstStyle/>
          <a:p>
            <a:pPr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sz="2800" b="1" dirty="0">
                <a:solidFill>
                  <a:srgbClr val="FFFF00"/>
                </a:solidFill>
                <a:latin typeface="Arial Narrow" panose="020B0606020202030204" pitchFamily="34" charset="0"/>
              </a:rPr>
              <a:t>You are a sinner or have sinned Rom 3:23; 1Jhn 1:8,10</a:t>
            </a:r>
          </a:p>
          <a:p>
            <a:pPr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sz="2800" b="1" dirty="0">
                <a:solidFill>
                  <a:srgbClr val="FFFF00"/>
                </a:solidFill>
                <a:latin typeface="Arial Narrow" panose="020B0606020202030204" pitchFamily="34" charset="0"/>
              </a:rPr>
              <a:t>Unless you take advantage of the remedy (that which counteracts sin) then you will suffer ETERNAL consequences of your sins in hell!</a:t>
            </a:r>
          </a:p>
          <a:p>
            <a:pPr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sz="2800" b="1" dirty="0">
                <a:solidFill>
                  <a:srgbClr val="FFFF00"/>
                </a:solidFill>
                <a:latin typeface="Arial Narrow" panose="020B0606020202030204" pitchFamily="34" charset="0"/>
              </a:rPr>
              <a:t>Why not take advantage of the divine prescription now? 2Cor 6:2</a:t>
            </a:r>
          </a:p>
          <a:p>
            <a:pPr eaLnBrk="1" hangingPunct="1">
              <a:lnSpc>
                <a:spcPts val="2800"/>
              </a:lnSpc>
              <a:spcBef>
                <a:spcPts val="1200"/>
              </a:spcBef>
            </a:pPr>
            <a:endParaRPr lang="en-US" altLang="en-US" sz="2800" b="1" dirty="0">
              <a:solidFill>
                <a:srgbClr val="FFFF00"/>
              </a:solidFill>
              <a:latin typeface="Arial Narrow" panose="020B0606020202030204" pitchFamily="34" charset="0"/>
            </a:endParaRPr>
          </a:p>
        </p:txBody>
      </p:sp>
      <p:sp>
        <p:nvSpPr>
          <p:cNvPr id="2051" name="Title 3">
            <a:extLst>
              <a:ext uri="{FF2B5EF4-FFF2-40B4-BE49-F238E27FC236}">
                <a16:creationId xmlns:a16="http://schemas.microsoft.com/office/drawing/2014/main" id="{1354D868-39AE-4ACF-933B-86EFB8ECFC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381000"/>
            <a:ext cx="8229600" cy="838200"/>
          </a:xfrm>
        </p:spPr>
        <p:txBody>
          <a:bodyPr/>
          <a:lstStyle/>
          <a:p>
            <a:pPr eaLnBrk="1" hangingPunct="1">
              <a:lnSpc>
                <a:spcPts val="2800"/>
              </a:lnSpc>
            </a:pPr>
            <a:r>
              <a:rPr lang="en-US" altLang="en-US" sz="2800" dirty="0">
                <a:latin typeface="Arial Black" panose="020B0A04020102020204" pitchFamily="34" charset="0"/>
                <a:cs typeface="Arial" panose="020B0604020202020204" pitchFamily="34" charset="0"/>
              </a:rPr>
              <a:t>SIN, ITS RESULTS AND REMEDY</a:t>
            </a:r>
            <a:br>
              <a:rPr lang="en-US" altLang="en-US" sz="2800" dirty="0"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en-US" altLang="en-US" sz="2400" dirty="0">
                <a:latin typeface="Arial Black" panose="020B0A04020102020204" pitchFamily="34" charset="0"/>
                <a:cs typeface="Arial" panose="020B0604020202020204" pitchFamily="34" charset="0"/>
              </a:rPr>
              <a:t>Rom 6:1-7</a:t>
            </a:r>
            <a:endParaRPr lang="en-US" altLang="en-US" sz="2800" dirty="0"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9991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1483</TotalTime>
  <Words>388</Words>
  <Application>Microsoft Office PowerPoint</Application>
  <PresentationFormat>On-screen Show (4:3)</PresentationFormat>
  <Paragraphs>37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Arial Black</vt:lpstr>
      <vt:lpstr>Arial Narrow</vt:lpstr>
      <vt:lpstr>Office Theme</vt:lpstr>
      <vt:lpstr>PowerPoint Presentation</vt:lpstr>
      <vt:lpstr>PowerPoint Presentation</vt:lpstr>
      <vt:lpstr>SIN, ITS RESULTS AND REMEDY Rom 6:1-7</vt:lpstr>
      <vt:lpstr>SIN, ITS RESULTS AND REMEDY Rom 6:1-7</vt:lpstr>
      <vt:lpstr>SIN, ITS RESULTS AND REMEDY Rom 6:1-7</vt:lpstr>
      <vt:lpstr>SIN, ITS RESULTS AND REMEDY Rom 6:1-7</vt:lpstr>
      <vt:lpstr>SIN, ITS RESULTS AND REMEDY Rom 6:1-7</vt:lpstr>
      <vt:lpstr>PowerPoint Presentation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PURIFIED SOULS 1Pet 1:22- 2:2</dc:title>
  <dc:creator>Jerry</dc:creator>
  <cp:lastModifiedBy>Jerry Henderson</cp:lastModifiedBy>
  <cp:revision>208</cp:revision>
  <dcterms:created xsi:type="dcterms:W3CDTF">2012-11-07T19:44:25Z</dcterms:created>
  <dcterms:modified xsi:type="dcterms:W3CDTF">2021-03-06T20:10:24Z</dcterms:modified>
</cp:coreProperties>
</file>