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97" r:id="rId3"/>
    <p:sldId id="303" r:id="rId4"/>
    <p:sldId id="304" r:id="rId5"/>
    <p:sldId id="305" r:id="rId6"/>
    <p:sldId id="306" r:id="rId7"/>
    <p:sldId id="307" r:id="rId8"/>
    <p:sldId id="291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1656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347AD-94CC-4FE8-AC91-0818509AC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AF34E-BF7B-4112-967D-B815E6F99178}" type="datetimeFigureOut">
              <a:rPr lang="en-US"/>
              <a:pPr>
                <a:defRPr/>
              </a:pPr>
              <a:t>3/19/2020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DE0E8-123E-4DEB-B1F6-1A26B5516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BFCAD-6E25-46FE-93D9-D6BDF48CD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ED9DC-601D-43D7-95CE-185F782733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720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563C14-35B0-47D7-A32A-30946CA3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E1B62-0BA8-410C-8386-891AAE7FFC62}" type="datetimeFigureOut">
              <a:rPr lang="en-US"/>
              <a:pPr>
                <a:defRPr/>
              </a:pPr>
              <a:t>3/19/2020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5B465-7AF6-4849-B783-F2B659983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4584CD-B7C9-4B87-9B2B-D348AF89A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C3D33-04D0-46B9-96F5-7C1603E709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177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F62DD-C17E-40AB-AA17-C59BFBBCD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E1324-0FF2-4334-8AAF-C615E90770EF}" type="datetimeFigureOut">
              <a:rPr lang="en-US"/>
              <a:pPr>
                <a:defRPr/>
              </a:pPr>
              <a:t>3/19/2020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A0049-423F-42E1-8454-114C8254E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B0093-BE6A-4EE0-8F24-8142BCD03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FB79F-7EBE-4993-A3A4-859F13BDEA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8264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DBC110-FFCD-4E97-8B5A-C855144C8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0B0A2-3F30-4157-B8C1-5E2D207DDBC6}" type="datetimeFigureOut">
              <a:rPr lang="en-US"/>
              <a:pPr>
                <a:defRPr/>
              </a:pPr>
              <a:t>3/19/2020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8E3CB-A88F-4772-8621-8EEE7F2EA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D63AA-9349-4A6C-943F-405A0131D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17604-1F2F-450C-AD44-896D5659FC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0104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A4432-5AE7-48CC-B437-5B20FCB55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3AE8E-7694-4F2B-8C3B-66ED2C1746FE}" type="datetimeFigureOut">
              <a:rPr lang="en-US"/>
              <a:pPr>
                <a:defRPr/>
              </a:pPr>
              <a:t>3/19/2020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1E9EE-0C42-460B-8257-DFEB15FE4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4879E-13B8-4C9E-9D4D-6A601DE70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8FD95-AFF1-4C39-97D0-4768A2443F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1756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3EAED5F-8E08-4C5D-A3D0-C1F9DA979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5E4DA-CBB2-47C6-B4B8-C7F6D85005AD}" type="datetimeFigureOut">
              <a:rPr lang="en-US"/>
              <a:pPr>
                <a:defRPr/>
              </a:pPr>
              <a:t>3/19/2020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86A94C3-D07E-4A7D-99A1-D01B6C3E5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95ED7E-B1A4-4EB7-89F6-04D95BE45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D87B9-4405-4D39-A3C2-9284B10639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4955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F68F86C-CDE7-41F3-B96E-BEDA7A5B7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97BB0-5611-411E-8C96-42CA22515F87}" type="datetimeFigureOut">
              <a:rPr lang="en-US"/>
              <a:pPr>
                <a:defRPr/>
              </a:pPr>
              <a:t>3/19/2020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E79DE6A-5040-4D3B-8D3C-7CC47E49D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8D79381-BE3F-41AB-9694-8E28FE17F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BF164-1748-43CD-85FE-23230A98C7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728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8988023-7A4E-4427-8685-44F7CF267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7419F-7B90-4A2B-9036-83AAD8D3821B}" type="datetimeFigureOut">
              <a:rPr lang="en-US"/>
              <a:pPr>
                <a:defRPr/>
              </a:pPr>
              <a:t>3/19/2020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BB53826-9CA0-48DC-BDAC-CB848D9A2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6D6A11E-09DF-4122-9AA1-D4C3EC795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D4B58-A65E-4435-8451-E05BA04E71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3483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2661E34-AD73-4AE3-90A3-9A1A54369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3C5EC-B199-4744-B87D-7482BDC10E5A}" type="datetimeFigureOut">
              <a:rPr lang="en-US"/>
              <a:pPr>
                <a:defRPr/>
              </a:pPr>
              <a:t>3/19/2020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757743F-AFE0-4401-9F38-92D791293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451E79A-A227-4D98-A750-1135C6213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C0C36D-810A-4468-9535-5D7E29C17F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157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1A762E4-C1A1-4DBC-935F-BE0608A07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59748-6D7E-4035-AD91-1CA8C17423F2}" type="datetimeFigureOut">
              <a:rPr lang="en-US"/>
              <a:pPr>
                <a:defRPr/>
              </a:pPr>
              <a:t>3/19/2020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8DFAB05-7903-45BB-BE11-12842F6AA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4F37344-FC8E-4072-91AF-282FAC969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5EEF80-59C6-479D-89FF-9E46FBF178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121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2B1A79F-B87D-4253-80E6-613B1468E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41040-F07B-4587-9D63-A8FB3C0AD41F}" type="datetimeFigureOut">
              <a:rPr lang="en-US"/>
              <a:pPr>
                <a:defRPr/>
              </a:pPr>
              <a:t>3/19/2020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E1CFDBD-56A2-4D24-B77E-64303A0DD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3C52256-5163-4265-915D-6A552A94E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0E566-25D4-44DB-AE48-0EEBBF6D92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413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E006619-E667-4AF4-8673-32DB8BB0BAF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DF77476-01FB-48A1-8CBF-1C35A43509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665C2-3F23-4900-81C0-E9772A4AA7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008755-765B-4D28-A07B-046D72A1AE70}" type="datetimeFigureOut">
              <a:rPr lang="en-US"/>
              <a:pPr>
                <a:defRPr/>
              </a:pPr>
              <a:t>3/19/2020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3C1AA-7AB4-44B5-BDD8-ED89E3B1C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05381-4EB7-421D-9F31-868C89636E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fld id="{1E524B2B-AD6B-44CB-8E49-267DFA034DF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C62D9AF-21AF-4E13-B86A-17BA3FD97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Defined as: (1) Webster: "the  work  or  action performed by one who serves.“  (2) Vines Expository Dictionary: Slave; (</a:t>
            </a:r>
            <a:r>
              <a:rPr lang="en-US" altLang="en-US" sz="2800" b="1" dirty="0" err="1">
                <a:solidFill>
                  <a:srgbClr val="FFFF00"/>
                </a:solidFill>
                <a:latin typeface="Arial Narrow" panose="020B0606020202030204" pitchFamily="34" charset="0"/>
              </a:rPr>
              <a:t>doulos</a:t>
            </a: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) an adjective signifying "in bondage" Rom 6:19 - frequently indicates subjection without the idea of bondage.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We are  servants of the Lord 2Tim 2:24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There is a great need for servants of the Lord Lk 10:2; Jhn 4:35,36</a:t>
            </a: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80144377-9697-40BF-B8AD-8803317E8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spc="900" dirty="0">
                <a:latin typeface="Arial Black" panose="020B0A04020102020204" pitchFamily="34" charset="0"/>
                <a:cs typeface="Arial" panose="020B0604020202020204" pitchFamily="34" charset="0"/>
              </a:rPr>
              <a:t>SERVICE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Rom 6:12-23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C62D9AF-21AF-4E13-B86A-17BA3FD97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SPIRIT OF SERVICE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Voluntary </a:t>
            </a: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Heb 11:24; Matt 4:19,20; Matt 16:24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Terms from the text:   </a:t>
            </a:r>
          </a:p>
          <a:p>
            <a:pPr lvl="2" eaLnBrk="1" hangingPunct="1">
              <a:lnSpc>
                <a:spcPts val="22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YIELD: (</a:t>
            </a:r>
            <a:r>
              <a:rPr lang="en-US" altLang="en-US" sz="2200" b="1" dirty="0" err="1">
                <a:latin typeface="Arial Narrow" panose="020B0606020202030204" pitchFamily="34" charset="0"/>
              </a:rPr>
              <a:t>paristano</a:t>
            </a:r>
            <a:r>
              <a:rPr lang="en-US" altLang="en-US" sz="2200" b="1" dirty="0">
                <a:latin typeface="Arial Narrow" panose="020B0606020202030204" pitchFamily="34" charset="0"/>
              </a:rPr>
              <a:t> &amp; </a:t>
            </a:r>
            <a:r>
              <a:rPr lang="en-US" altLang="en-US" sz="2200" b="1" dirty="0" err="1">
                <a:latin typeface="Arial Narrow" panose="020B0606020202030204" pitchFamily="34" charset="0"/>
              </a:rPr>
              <a:t>paristemi</a:t>
            </a:r>
            <a:r>
              <a:rPr lang="en-US" altLang="en-US" sz="2200" b="1" dirty="0">
                <a:latin typeface="Arial Narrow" panose="020B0606020202030204" pitchFamily="34" charset="0"/>
              </a:rPr>
              <a:t>) To set or place alongside Rom 6:12-23</a:t>
            </a:r>
          </a:p>
          <a:p>
            <a:pPr lvl="2" eaLnBrk="1" hangingPunct="1">
              <a:lnSpc>
                <a:spcPts val="22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PRESENT: (</a:t>
            </a:r>
            <a:r>
              <a:rPr lang="en-US" altLang="en-US" sz="2200" b="1" dirty="0" err="1">
                <a:latin typeface="Arial Narrow" panose="020B0606020202030204" pitchFamily="34" charset="0"/>
              </a:rPr>
              <a:t>paristemi</a:t>
            </a:r>
            <a:r>
              <a:rPr lang="en-US" altLang="en-US" sz="2200" b="1" dirty="0">
                <a:latin typeface="Arial Narrow" panose="020B0606020202030204" pitchFamily="34" charset="0"/>
              </a:rPr>
              <a:t>) to set or place alongside; Lit. to place near, set before Rom 12:1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Cheerful service Psa 100:2; 122:1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80144377-9697-40BF-B8AD-8803317E8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spc="900" dirty="0">
                <a:latin typeface="Arial Black" panose="020B0A04020102020204" pitchFamily="34" charset="0"/>
                <a:cs typeface="Arial" panose="020B0604020202020204" pitchFamily="34" charset="0"/>
              </a:rPr>
              <a:t>SERVICE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Rom 6:12-23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96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C62D9AF-21AF-4E13-B86A-17BA3FD97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MOTIVE FOR SERVICE IS LOVE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Motive for whatever we do 1Cor 13:3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Basis for serving one another Gal 5:13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If we love God we will serve Him Jhn 14:15, 21-23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Can't say we love God and not serve Him Isa 53:4,5 </a:t>
            </a:r>
          </a:p>
          <a:p>
            <a:pPr lvl="2" eaLnBrk="1" hangingPunct="1">
              <a:lnSpc>
                <a:spcPts val="22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God's love for man Jhn 3:16; Rom 5:8,9; Mk 10:45</a:t>
            </a:r>
          </a:p>
          <a:p>
            <a:pPr lvl="2" eaLnBrk="1" hangingPunct="1">
              <a:lnSpc>
                <a:spcPts val="22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Can't love God and hate our brother 1Jhn 4:20 </a:t>
            </a:r>
          </a:p>
          <a:p>
            <a:pPr lvl="2" eaLnBrk="1" hangingPunct="1">
              <a:lnSpc>
                <a:spcPts val="22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One of the primary ways we serve Christ is by serving our </a:t>
            </a:r>
            <a:br>
              <a:rPr lang="en-US" altLang="en-US" sz="2200" b="1" dirty="0">
                <a:latin typeface="Arial Narrow" panose="020B0606020202030204" pitchFamily="34" charset="0"/>
              </a:rPr>
            </a:br>
            <a:r>
              <a:rPr lang="en-US" altLang="en-US" sz="2200" b="1" dirty="0">
                <a:latin typeface="Arial Narrow" panose="020B0606020202030204" pitchFamily="34" charset="0"/>
              </a:rPr>
              <a:t>fellowman Matt 25:40,45</a:t>
            </a: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80144377-9697-40BF-B8AD-8803317E8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spc="900" dirty="0">
                <a:latin typeface="Arial Black" panose="020B0A04020102020204" pitchFamily="34" charset="0"/>
                <a:cs typeface="Arial" panose="020B0604020202020204" pitchFamily="34" charset="0"/>
              </a:rPr>
              <a:t>SERVICE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Rom 6:12-23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836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C62D9AF-21AF-4E13-B86A-17BA3FD97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THE MEASURE OF GREATNESS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Be great be a minister; Be chief be a servant Matt 20:26-28; </a:t>
            </a:r>
            <a:b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</a:b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Mk 10:42-45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Humble ourselves to be exalted Matt 23:10-12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FAITH PROVEN BY SERVICE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Faith without works is dead Jas 2:17-20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Prove faith by service Heb 11:7, 24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80144377-9697-40BF-B8AD-8803317E8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spc="900" dirty="0">
                <a:latin typeface="Arial Black" panose="020B0A04020102020204" pitchFamily="34" charset="0"/>
                <a:cs typeface="Arial" panose="020B0604020202020204" pitchFamily="34" charset="0"/>
              </a:rPr>
              <a:t>SERVICE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Rom 6:12-23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3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C62D9AF-21AF-4E13-B86A-17BA3FD97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REWARD FOR FAITHFUL SERVICE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Parable of the talents Matt 25:14-30; Mk 10:28-30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Righteous rewarded for service Matt 25:34-40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He that </a:t>
            </a:r>
            <a:r>
              <a:rPr lang="en-US" altLang="en-US" sz="2400" b="1" dirty="0" err="1">
                <a:solidFill>
                  <a:srgbClr val="FFFF00"/>
                </a:solidFill>
                <a:latin typeface="Arial Narrow" panose="020B0606020202030204" pitchFamily="34" charset="0"/>
              </a:rPr>
              <a:t>reapeth</a:t>
            </a: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solidFill>
                  <a:srgbClr val="FFFF00"/>
                </a:solidFill>
                <a:latin typeface="Arial Narrow" panose="020B0606020202030204" pitchFamily="34" charset="0"/>
              </a:rPr>
              <a:t>receiveth</a:t>
            </a: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 wages Jhn 4:36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Endure to the end Matt 24:13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Faithful unto death Rev 2:10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80144377-9697-40BF-B8AD-8803317E8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spc="900" dirty="0">
                <a:latin typeface="Arial Black" panose="020B0A04020102020204" pitchFamily="34" charset="0"/>
                <a:cs typeface="Arial" panose="020B0604020202020204" pitchFamily="34" charset="0"/>
              </a:rPr>
              <a:t>SERVICE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Rom 6:12-23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14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C62D9AF-21AF-4E13-B86A-17BA3FD97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Great need for service Lk 10:2; Jhn 4:35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Voluntary, willing and cheerful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Motivated by our love for God and fellowman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Determines greatness in the kingdom of God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Prove or make faith alive is by service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Reward for faithful service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Must willingly submit to God's terms "yield yourself" Rom 6:13,16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80144377-9697-40BF-B8AD-8803317E8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spc="900" dirty="0">
                <a:latin typeface="Arial Black" panose="020B0A04020102020204" pitchFamily="34" charset="0"/>
                <a:cs typeface="Arial" panose="020B0604020202020204" pitchFamily="34" charset="0"/>
              </a:rPr>
              <a:t>SERVICE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Rom 6:12-23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32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1510</TotalTime>
  <Words>371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Arial Narrow</vt:lpstr>
      <vt:lpstr>Office Theme</vt:lpstr>
      <vt:lpstr>PowerPoint Presentation</vt:lpstr>
      <vt:lpstr>SERVICE Rom 6:12-23</vt:lpstr>
      <vt:lpstr>SERVICE Rom 6:12-23</vt:lpstr>
      <vt:lpstr>SERVICE Rom 6:12-23</vt:lpstr>
      <vt:lpstr>SERVICE Rom 6:12-23</vt:lpstr>
      <vt:lpstr>SERVICE Rom 6:12-23</vt:lpstr>
      <vt:lpstr>SERVICE Rom 6:12-23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PURIFIED SOULS 1Pet 1:22- 2:2</dc:title>
  <dc:creator>Jerry</dc:creator>
  <cp:lastModifiedBy>Jerry Henderson</cp:lastModifiedBy>
  <cp:revision>211</cp:revision>
  <dcterms:created xsi:type="dcterms:W3CDTF">2012-11-07T19:44:25Z</dcterms:created>
  <dcterms:modified xsi:type="dcterms:W3CDTF">2020-03-19T22:15:39Z</dcterms:modified>
</cp:coreProperties>
</file>