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E16D8-3AC7-4F24-8E07-AA9E4BF8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2F65-936D-499E-A0A4-E3620709F888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017BA-E27C-4710-8B08-3ABD0819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3AFB-9101-4E32-B045-82267A1F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A4B2-B228-4F6C-A02E-E4F5FC6299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5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96F7-7088-499E-89F5-E7106B74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1440-151A-4682-95E7-595FDDCC1146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B1CE8-ECE2-4972-943C-78037B86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8A376-4C5D-44AE-911A-39BBF65B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AFF9-5F52-477C-816D-C5D159B25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96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74D49-1B0F-4FD7-8404-4D73922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601B-CD2B-4E96-BE6C-1DFE1F0958DC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D577-FA40-4F10-9B4C-BB7DB0D8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B6809-45F0-44D2-AE20-456A33F6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CBE4-B656-4FFE-87C9-26EB88278B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587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6DD1-0BF5-4061-8C1E-06A2B507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6DBA-1877-47C8-84DC-3E0D1AE55072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F116E-9F3F-41D3-A7DB-A8787AD5C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0C906-1F76-4072-9E07-3699C905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C507-1EAA-4DF9-87FB-B7EC4A2F70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61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AEF36-67A0-4ED9-810D-19AF5DEA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13A91-0E93-4140-B74F-02E2DA01DF3C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5AEF-D7E2-4DA3-BD6E-CBFAB932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D6EF6-7E9A-4877-B55D-C5A9E595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369C-B86C-4EC9-8219-EF73DD50D5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541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A2F6B2-16B2-492F-8A6E-C34554B8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075B-91F1-41DE-AF0F-C6B69DAA608A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78CD3D-FD66-488A-AC23-FE8988DE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B93B2A-81A7-4F0D-A3D9-7A18B164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9265-DE8B-48C2-BC00-99C07ABBB5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476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FC4C41E-CB10-4217-A5DC-1CDD144B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88D37-9F62-4C8A-9B21-EFAB49F8778C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C2A79B-62A0-49BB-BB44-2353A3A4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6CE3B0-59E1-415F-A033-605ED306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535E-3111-47FF-BE0B-15996751AF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8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D94834-3C0E-431D-B6A0-2CB176CD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1CAA-E630-458B-B861-C88614F98A12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E385D9-46A7-4D5F-8C5E-637DCED4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D4B62F-68B4-440C-896D-9279AD33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F509-35E2-4E49-A723-9F63806080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380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DC5F52-91D2-45BC-97D2-E9B4D69C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2837-24F5-4943-886D-3DF455721504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84814CB-23FD-491C-A2E9-0E5A59C5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40A417-7965-4D5B-AA83-5039C9ED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69C3-7F16-40DE-98B2-5449112ACE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89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665C20-A68B-414B-96D1-62ACD7FC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B550-985F-423B-A540-4A0F9B0C288E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FEE006-84B9-4BC2-AFFB-641074C4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9F9A73-D532-466F-946E-D780DBB1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F6CE-CAB9-41D8-82D0-90FD9C8C4C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60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06118E-1543-4174-8F44-90A68430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32D9-E1C4-49A8-9B4F-03F75783ED0D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EFBCDD-4E4D-4409-8A63-8C736296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0F4496-09BC-4047-B61F-3AD968BB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8B25-66B2-4795-9979-CEDFAE2089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586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4B1B42-DFE2-450B-9C7D-4834E682E6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A65CF3A-BEA0-4764-ADAA-5BFC263A9B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97C1A-5A52-4FE6-AD47-0BB648A4A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CA34F-C9D5-4760-B611-13E25861E378}" type="datetimeFigureOut">
              <a:rPr lang="en-US"/>
              <a:pPr>
                <a:defRPr/>
              </a:pPr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DF633-0FED-4C35-81B8-F14A9C58D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12BBF-24DF-4E13-9C1C-23C8A6BB5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69F163-B56E-4E8B-96A9-5B38DFA981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Attitude defined: A mental position with regard to a fact or a state; a feeling or emotion toward a fact of a state.  It is our disposition, actions and reactions toward 	the problems of life.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Attitudes are important.  They control our living, fix our character and determine our destiny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Unscriptural attitudes result in unscriptural actions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Acceptance or rejection of truth depends on attitude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TRUTH FIRST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Nothing takes precedence over desire to know and practice truth Jhn 17:17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Truth comes before: families Matt 10:37;  friends Jas 4:4; traditional practices Matt 15:1-9; personal likes or dislikes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Lk 9:23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God’s word is all important Jhn 8:31; Jas 1:21; 2Thess 2:10; Matt 6:33; Rom 3:4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UNITY SECOND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try to put this first Psa 133:1;  Jhn 17:20,21; 1Cor 1:10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Unity less important because it must be based on truth to please God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Earnestly desire and work for but scriptural unity not possible at the expense of truth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Division is abominable in the sight of God Prov 6:16-19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willing to sacrifice everything but truth for unity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HAVE AN OPEN MIND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willing to hear all sides of issues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Individual with closed mind is wrong even if what he believes is right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Prejudice is a lock on the door of a closed mind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hear then consider Prov 18:13; Matt 13:15; Lk 8:15;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Jhn 7:51; Isa 1:18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FLEXIBILITY IN MATTERS OF EXPEDIENCY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Expedient = to be an advantage or profitable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unwilling to say one is lost for doing or not doing something, we admit it is optional, expedient or a matter of opinion, and such should never be made the cause of strife or instrument of division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willing to do work of Lord in way all can agree is scriptural and remain united 1Cor 6:12; 10:23; 8:13; Rom 14:4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9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LOVE FOR BRETHREN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Accept one as sincere in what they believe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not judge motives 1Cor 4:5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Deal with issues not personalities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Disagree without being disagreeable and object without being objectionable Rom 12:9,10;  13:10; 1Pet 3:8; Eph 4:1-2, 31-32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7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CA413-1A3F-4AAF-AB33-1430278EB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must make proper adjustment to maintain a good attitude from beginning to end of an investigation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This done, proper conclusions will be reached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can dwell together in unity based on the truth of God's word.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8DEAF8C6-B697-43AF-8DEF-F0771C88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39" y="381000"/>
            <a:ext cx="6801323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CHRISTIAN ATTITUDES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Matt 15:1-9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7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443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Arial Narrow</vt:lpstr>
      <vt:lpstr>Arial Black</vt:lpstr>
      <vt:lpstr>Office Theme</vt:lpstr>
      <vt:lpstr>PowerPoint Presentation</vt:lpstr>
      <vt:lpstr>CHRISTIAN ATTITUDES Matt 15:1-9</vt:lpstr>
      <vt:lpstr>CHRISTIAN ATTITUDES Matt 15:1-9</vt:lpstr>
      <vt:lpstr>CHRISTIAN ATTITUDES Matt 15:1-9</vt:lpstr>
      <vt:lpstr>CHRISTIAN ATTITUDES Matt 15:1-9</vt:lpstr>
      <vt:lpstr>CHRISTIAN ATTITUDES Matt 15:1-9</vt:lpstr>
      <vt:lpstr>CHRISTIAN ATTITUDES Matt 15:1-9</vt:lpstr>
      <vt:lpstr>CHRISTIAN ATTITUDES Matt 15:1-9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199</cp:revision>
  <dcterms:created xsi:type="dcterms:W3CDTF">2012-11-07T19:44:25Z</dcterms:created>
  <dcterms:modified xsi:type="dcterms:W3CDTF">2020-01-21T22:08:41Z</dcterms:modified>
</cp:coreProperties>
</file>