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97" r:id="rId3"/>
    <p:sldId id="303" r:id="rId4"/>
    <p:sldId id="304" r:id="rId5"/>
    <p:sldId id="305" r:id="rId6"/>
    <p:sldId id="306" r:id="rId7"/>
    <p:sldId id="307" r:id="rId8"/>
    <p:sldId id="308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AFAFD-62FE-4C1B-B43F-C675AD31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85944-46C6-436C-B4F7-C6CC12A1F8DC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AE9E-03FE-4751-9B67-3F613C90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04AF6-0D6E-452D-ACDF-F6F9388B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4C00-A810-4643-B9D8-801932E746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59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770D6-4805-4C27-BC5B-B5EC264A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792D-64F2-483E-A9F8-3F3746A539E6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F26FB-6246-4BE9-AA00-B7FEF285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892F5-E4EA-4136-9604-7E6F582D1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5852-0F6C-4C3A-B157-47D657EE29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812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F15BD-A5A3-48DA-9795-9CFFF0CC4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2E9C4-30D9-49E8-8778-7A5B8D8F3B5F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7C106-F750-422E-89B3-155F64F5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419E8-764F-478B-8BC7-9D66C6885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1011-370F-4F65-B65D-77E5560F6D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55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9BC9-5582-48C4-84AA-722CB4AA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00A50-3EAA-4DE1-8AF4-9E24FBD5A5DC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03059-A593-46F3-A7AC-871B43E1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8430B-E715-4991-B4DD-7B623AF1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8B2C-BD69-4904-B762-A2C102AA3B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8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F6FE5-9A30-4C25-A9A5-43C7A768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A7510-152F-466F-B567-F3D6656B7105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DCFA8-9CA2-47B4-906F-44DF0F00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F36A-8ACC-455E-838C-03E6E7D8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2D3E1-A265-4B20-AD69-6D02A27263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990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FA7B93-F23A-4205-A7E7-BE8DB4375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F1C8-B35A-406F-8C9C-8F45BAEC4719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447EE2-090B-438B-8627-16989158B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285A39-37D2-4AF3-8D1B-0E8AE26C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E745E-43EA-4717-A164-F611F124F6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546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3CB7F1-FDC5-4662-87F0-40F53C87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B42F3-867B-4610-A1A4-DBF5D912E542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5056FE7-FA2A-4DF7-A89A-34BF6F33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F07B73-2B07-4C66-8630-16DD3B19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A5286-6C5D-4C99-8698-926ABD11A3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429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AF9F903-F310-41F9-9D58-1779BB5D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99A1-A9F1-4186-B01E-DB5B57093D21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45891F-5B1C-4A5E-ADE7-E739F8A3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4B0493-8D18-4DF4-AF22-E6B7BB41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24E6-A19F-4CA4-96F1-0E0DDC5B43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407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F7BD666-025F-44BE-B464-A87B61A9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66F5E-40B8-4E45-B129-D1952408B07C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1D8309-6E5D-4E9B-9643-D9ABE27C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1534C9-11EC-4952-AC97-33728B20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0F9F-5A3D-471F-B481-E7E00B46D0F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171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B66E58-EC6F-4523-92A2-6A20250D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DB58A-5D7B-4C38-8D50-3831023714DE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5DBFBC-3EB0-41B1-BCCF-6F11199E9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E4F22A-984A-4FD4-8181-A8F00EDF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1F8F-C1F2-411A-9068-777691417C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3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BCCD5D-BB1E-4C5B-A06D-E46160D66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2DBF5-B6C6-42BE-A70D-E710E4C03CD3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617E88-036E-43E2-83ED-8FA914260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503128-058E-4752-80DF-FB8A7BEE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D064-9B0F-4839-AE85-369731A784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54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F940AF-5B6E-4C51-B7BC-D41FC715A7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A08600E-01D4-46B6-A534-B3931F6A6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DAF2E-68A0-49DC-8A7E-648FDAAA3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744ABB-B2B9-4878-925C-5D76353540FC}" type="datetimeFigureOut">
              <a:rPr lang="en-US"/>
              <a:pPr>
                <a:defRPr/>
              </a:pPr>
              <a:t>12/10/2019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D323B-390D-4A03-9479-046D3C41D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8C3FE-B869-4D48-A10E-B89621F13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2252BF-CEC0-42FC-9208-2DA9EFBB07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He who came to make room for others, found no room 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Today people have no room for Christ Rev 3:20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We see a world that has no room for Jesus Christ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To make room for Him is to accept His authority</a:t>
            </a: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Arial Narrow" panose="020B0606020202030204" pitchFamily="34" charset="0"/>
              </a:rPr>
              <a:t>IN HOMES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Some desired Him to depart Matt 8:34; didn’t receive disciples Matt 10:14,40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Children not trained Eph 6:4; 2Tim 1:5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Society has no room for Christ in homes</a:t>
            </a:r>
            <a:endParaRPr lang="en-US" altLang="en-US" sz="28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5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Arial Narrow" panose="020B0606020202030204" pitchFamily="34" charset="0"/>
              </a:rPr>
              <a:t>IN BUSINESS WORLD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Few follow golden rule Matt 7:12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World's philosophy: do it to him before he does it to me 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Remember Demetrius the silversmith Acts 19:24-26</a:t>
            </a:r>
            <a:endParaRPr lang="en-US" altLang="en-US" sz="28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55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Arial Narrow" panose="020B0606020202030204" pitchFamily="34" charset="0"/>
              </a:rPr>
              <a:t>IN GOVERNMENT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Herod ordered all male children killed Matt 2:16-18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Government gave authority to kill Jesus Matt 27:26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Government today gives lip service, but still no room </a:t>
            </a:r>
          </a:p>
          <a:p>
            <a:pPr lvl="2" eaLnBrk="1" hangingPunct="1">
              <a:lnSpc>
                <a:spcPts val="2200"/>
              </a:lnSpc>
              <a:spcBef>
                <a:spcPts val="1200"/>
              </a:spcBef>
            </a:pPr>
            <a:r>
              <a:rPr lang="en-US" altLang="en-US" sz="2200" b="1" dirty="0">
                <a:latin typeface="Arial Narrow" panose="020B0606020202030204" pitchFamily="34" charset="0"/>
              </a:rPr>
              <a:t>Allows &amp; upholds many ungodly practices</a:t>
            </a:r>
          </a:p>
          <a:p>
            <a:pPr lvl="2" eaLnBrk="1" hangingPunct="1">
              <a:lnSpc>
                <a:spcPts val="2200"/>
              </a:lnSpc>
              <a:spcBef>
                <a:spcPts val="1200"/>
              </a:spcBef>
            </a:pPr>
            <a:r>
              <a:rPr lang="en-US" altLang="en-US" sz="2200" b="1" dirty="0">
                <a:latin typeface="Arial Narrow" panose="020B0606020202030204" pitchFamily="34" charset="0"/>
              </a:rPr>
              <a:t>Prayer and Bible reading "effectively" banned</a:t>
            </a:r>
          </a:p>
          <a:p>
            <a:pPr lvl="2" eaLnBrk="1" hangingPunct="1">
              <a:lnSpc>
                <a:spcPts val="2200"/>
              </a:lnSpc>
              <a:spcBef>
                <a:spcPts val="1200"/>
              </a:spcBef>
            </a:pPr>
            <a:r>
              <a:rPr lang="en-US" altLang="en-US" sz="2200" b="1" dirty="0">
                <a:latin typeface="Arial Narrow" panose="020B0606020202030204" pitchFamily="34" charset="0"/>
              </a:rPr>
              <a:t>Government exists by divine authority Rom 13:1-7	</a:t>
            </a: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08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Arial Narrow" panose="020B0606020202030204" pitchFamily="34" charset="0"/>
              </a:rPr>
              <a:t>IN INSTITUTIONS OF HIGHER LEARNING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Grammar and high schools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</a:rPr>
              <a:t>Colleges </a:t>
            </a: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</a:rPr>
              <a:t>universities seats </a:t>
            </a: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of immorality and hotbeds of infidelity, making atheist and infidels out </a:t>
            </a: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</a:rPr>
              <a:t>of young </a:t>
            </a: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people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Humanism infiltrates all levels of education</a:t>
            </a:r>
            <a:endParaRPr lang="en-US" altLang="en-US" sz="28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4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Arial Narrow" panose="020B0606020202030204" pitchFamily="34" charset="0"/>
              </a:rPr>
              <a:t>AMONG OUR OWN PEOPLE THE CHURCH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His own received Him not Jhn 1:11; 1Tim 2:4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Even one of His own disciples Matt 26:14-16, 47,49; 2Tim 4:10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To have room for Christ we must love Him with all our heart, soul and mind Matt 22:37</a:t>
            </a:r>
            <a:endParaRPr lang="en-US" altLang="en-US" sz="28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49277-998E-4856-9B1F-5AF152E4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lIns="0" tIns="0" rIns="0" bIns="0"/>
          <a:lstStyle/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What a sad condition when there is no room for the one who came to make room for others Jhn 14:1-4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Christ will come into our lives if we let Him but not against our will Rev 3:20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Arial Narrow" panose="020B0606020202030204" pitchFamily="34" charset="0"/>
              </a:rPr>
              <a:t>Make room for Christ in our lives and He will make room for us with Him in heaven Matt 10:32-33</a:t>
            </a:r>
          </a:p>
          <a:p>
            <a:pPr eaLnBrk="1" hangingPunct="1">
              <a:lnSpc>
                <a:spcPts val="2800"/>
              </a:lnSpc>
              <a:spcBef>
                <a:spcPts val="1200"/>
              </a:spcBef>
            </a:pPr>
            <a:endParaRPr lang="en-US" altLang="en-US" sz="28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:a16="http://schemas.microsoft.com/office/drawing/2014/main" id="{C99F6945-D361-47DD-A14B-39598BEA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NO ROOM FOR CHRIST</a:t>
            </a:r>
            <a:br>
              <a:rPr lang="en-US" altLang="en-U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Luke 2:1-7</a:t>
            </a:r>
            <a:endParaRPr lang="en-US" alt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340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Arial Narrow</vt:lpstr>
      <vt:lpstr>Office Theme</vt:lpstr>
      <vt:lpstr>PowerPoint Presentation</vt:lpstr>
      <vt:lpstr>NO ROOM FOR CHRIST Luke 2:1-7</vt:lpstr>
      <vt:lpstr>NO ROOM FOR CHRIST Luke 2:1-7</vt:lpstr>
      <vt:lpstr>NO ROOM FOR CHRIST Luke 2:1-7</vt:lpstr>
      <vt:lpstr>NO ROOM FOR CHRIST Luke 2:1-7</vt:lpstr>
      <vt:lpstr>NO ROOM FOR CHRIST Luke 2:1-7</vt:lpstr>
      <vt:lpstr>NO ROOM FOR CHRIST Luke 2:1-7</vt:lpstr>
      <vt:lpstr>NO ROOM FOR CHRIST Luke 2:1-7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PURIFIED SOULS 1Pet 1:22- 2:2</dc:title>
  <dc:creator>Jerry</dc:creator>
  <cp:lastModifiedBy>Jerry Henderson</cp:lastModifiedBy>
  <cp:revision>195</cp:revision>
  <dcterms:created xsi:type="dcterms:W3CDTF">2012-11-07T19:44:25Z</dcterms:created>
  <dcterms:modified xsi:type="dcterms:W3CDTF">2019-12-10T16:30:06Z</dcterms:modified>
</cp:coreProperties>
</file>