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97" r:id="rId3"/>
    <p:sldId id="301" r:id="rId4"/>
    <p:sldId id="298" r:id="rId5"/>
    <p:sldId id="300" r:id="rId6"/>
    <p:sldId id="299" r:id="rId7"/>
    <p:sldId id="302" r:id="rId8"/>
    <p:sldId id="303" r:id="rId9"/>
    <p:sldId id="306" r:id="rId10"/>
    <p:sldId id="304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D87F6-5469-46AC-AA3C-A1A10049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828A-3350-4EEF-A129-F239681F27E9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5BB89-0616-44C8-88B7-3C633CC3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8D6C8-93EF-450B-B946-AF9C21D24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8F8A-F402-45A5-8AB7-5451BCE20F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738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C2DD2-8D8C-4D59-A271-5A02B1BE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0779-C85D-4419-AD05-86E46FE2AC65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E79B-B8BD-4214-AEB0-97557649D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AB3FB-2143-44B6-AAB7-5DC07F86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D1EA7-CB88-4FF7-AFEB-D73351CD9A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687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38B5-F3C0-4488-8A29-CD3159132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6202-D214-4D64-B216-E259BFA4A163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8F35-4BAC-4060-A2D0-F05F43CF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35933-79B7-4AD8-BE01-7CED0771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DA6B-D82A-4FF2-B041-7B5F217DE3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595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BA7A-3C41-4399-92ED-6E384DD0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6806-0F6F-47CC-9168-7B15C768CF43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4F229-F9F3-4B67-8CA2-A6D2F519F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35597-4265-46BC-B152-6C6AE312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AB78-D925-47BF-B0DD-2F0413C89B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163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31214-C010-415E-9C75-4A4B2FE2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16F8-B78D-4F5B-8C91-DB18C546F8FA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BDFB4-6803-4831-B174-FA330A88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2525-36A7-468A-82C0-EF1EF819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D3B0C-62B1-4C3C-AF78-736F9C79D2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80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8B9E3C-DD3C-45C7-AA01-165BC377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E93D-D070-45C7-A543-E36394231B0C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98F4A7-90DE-4329-AD33-8E4877B9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870B15-04E9-4DC6-B5ED-F8338F11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95F2C-2FE7-469F-A62B-62F3B64751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798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1EA5D0-C4B7-4278-BBB2-49619893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7A95-579A-4A57-90C6-AE2C86CC8514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ED1098F-E2A7-48A2-BF72-5DE66AF4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DE01BA-97D9-45F5-B53B-7B504798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7AB1-F357-4DB6-A738-8C742F31BA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942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B4129DE-FA86-4089-BAD0-93E818CD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1033-E688-491B-81F5-1E3479C704E0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A5CFBD3-AA40-4A62-A8AF-1386514A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59B660-D2DD-43D4-B6DB-F7E18C7A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89D4C-377C-4F85-8400-120F06178D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514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F80F46D-6410-4C59-87FA-0C7053CB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12DC-F2DF-4F2E-969A-727E56F6D81D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6E5880-1D01-43EC-B296-7624AA42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71CB7F-0C06-4D38-B593-76877AE7D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30072-9789-4787-B3E5-A56BD09089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7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40D319-0487-4051-9EBD-D167F93E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B9E1-CC25-47F4-BAAE-E679FD886868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505634-E366-4874-9A56-C6D86D22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18FEA3-3A31-4253-BD96-F20030B9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82C39-D65B-41C0-A58D-4E5AB61C0F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273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9A575D-ECBF-4EC8-A5E5-70633456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F5B9-CA3A-40B9-B4C0-1515F8366AA1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E0377C-7EC5-4AE7-A92C-896D4D69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BAF61B-0365-4FE3-9472-7E943637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76465-FB80-4C3C-AEDC-B27677106B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952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99D8E4F-8E77-4767-80BD-7AD4CD9D5F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050943C-5FE0-445E-91BE-A50646B9A6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083363-C57C-4B05-BFD7-22594E5A3338}" type="datetimeFigureOut">
              <a:rPr lang="en-US"/>
              <a:pPr>
                <a:defRPr/>
              </a:pPr>
              <a:t>1/31/2019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33CF23-451F-48E7-8C58-8E8C0C7D6F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609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Everything God does is marvelous  (In creation “It was very good Gen 1:31)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Seeing these great marvels of God, how can we escape if we neglect so great a salvation?  Heb 2:1-3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ANSWER: we won’t, we can’t escape without God’s  marvelous mercy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7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"Marvel" and "Marvelous" found many times in Bible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Wonderful, admirable, amazing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"Mercy", "Mercies", and "Merciful" found many times in the Bible 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An outward manifestation of pity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Mercy and grace: mercy = forgoing punishment deserved; grace = reward undeserved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Many wonders or marvels of ancient world, but the wonders of God’s mercy and grace without comparison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MANIFEST INTEREST IN MAN AT ALL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 is but the "dust" of the earth  Psa 8:3,4; 103:14 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Yet he is made in God's image Gen 1:26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Man’s soul more valuable than treasures of earth Matt 16:26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SHOULD FORGIVE US AT ALL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Might deal with us according to law and Justice - according to our just deserts Psa 103:10-13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 sinned against God, without cause Rom 5:7,8; Jhn 15:25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NOT ONLY FORGIVES BUT ALSO TRANSFORMS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"Scarlet" (Isa 1:18) in Hebrew, means: "double-dyed" or "twice dipped", signifying deep-fixed permanency of sin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It is said no power in chemistry can take the scarlet out without destroying the fabric 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Only the blood of Christ can remove the deep fixed permanency of sin in man 1Jhn 1:7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CONDESCENDS TO REASON WITH SINNERS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appeals to man's reason and better judgment  Isa 1:18; 43:26; Matt 11:28; Phil 4:8; 2Pet 3:9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 refuses God's call  Prov 1:24; Isa 65:2,12;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Zech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7:11;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Rom 10:21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extended kindness to Jews and to us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4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BEARS PATIENTLY WITH REFUSALS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Greatest marvel of all is the longsuffering mercy of God 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Jews refused – Jesus wept over them  Matt 23:37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does not want the wicked to die </a:t>
            </a:r>
            <a:r>
              <a:rPr lang="en-US" altLang="en-US" sz="2400" b="1" dirty="0" err="1">
                <a:solidFill>
                  <a:srgbClr val="FFFF00"/>
                </a:solidFill>
                <a:latin typeface="Arial Narrow" panose="020B0606020202030204" pitchFamily="34" charset="0"/>
              </a:rPr>
              <a:t>Ezk</a:t>
            </a: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 33:11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 waited over a hundred years before flood 1Pet 3:20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6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FORGIVES AND TRANSFORMS ON EASY TERMS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Commandments not grievous; unreasonable Matt 11:28-30; Rom 12:1,2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Compliance with conditions easy; plainly and clearly revealed Rom 10 17; Jhn 8:24; Lk 13:3; Matt 10:32,33; Acts 2:;38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2E1FE-C657-444C-A720-CAAAC16B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GIVES BLESSINGS UNDESERVED IN THIS LIFE AND ETERNAL REWARD IN HEAVEN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Physical blessings Matt 6:25-34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Eternal life in heaven Matt 25:46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51F46487-6B7B-4B5B-9809-7C0EF994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MARVELS OF GOD'S MERCY AND GRACE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Psa 145:8-9; 85:10; 118:23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00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449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MARVELS OF GOD'S MERCY AND GRACE Psa 145:8-9; 85:10; 118:23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166</cp:revision>
  <dcterms:created xsi:type="dcterms:W3CDTF">2012-11-07T19:44:25Z</dcterms:created>
  <dcterms:modified xsi:type="dcterms:W3CDTF">2019-02-01T14:55:58Z</dcterms:modified>
</cp:coreProperties>
</file>