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7" r:id="rId3"/>
    <p:sldId id="298" r:id="rId4"/>
    <p:sldId id="299" r:id="rId5"/>
    <p:sldId id="300" r:id="rId6"/>
    <p:sldId id="301" r:id="rId7"/>
    <p:sldId id="30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A3E73-4F22-4EA7-B006-DA8CD3E80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116E-4970-427F-B6ED-12CADEAF354A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26A17-5CC8-46B6-B4F5-7D2D5A92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E6E7E-BC52-473F-BD4F-8817BC00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405F-B3E7-41D7-8EE3-C7A98A910B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389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73700-904C-4F6D-B010-D05121D5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9580-498E-4696-9CFD-574D30FB89DA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E3866-29E7-4E17-A492-3E77DA77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ACD2F-3829-40D5-8C00-681FEA50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B748-597C-4340-B54D-95AC80ED59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34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3E0C-3EAC-420F-8522-4D8D77B9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9986-20E1-4A88-A432-FA38C237735B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1AB6-367F-43AC-B27B-5F3E0318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AECE9-B74E-47FD-B15C-F8C96721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30ED-A9D4-4A58-B6C2-6390CDA224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97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AF08-4D2C-4096-9233-CC630BC1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FE12-33E3-44DF-93A6-641695B8CF37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83E4-2EBA-4FB1-A9E2-B2EAB50D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7DDDD-09AF-4C4D-AD7C-82B10469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3477-FD3F-4124-B7CC-973714705E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78FB-F43E-4727-A7D2-57B402B1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3467-6DAE-4050-94C7-C8776B79AD52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F337-ABA7-46E7-ABBA-B87DA488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F54D7-E888-4DDA-92E2-7C54A64D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615C-F2C2-4C97-AA27-F2B75BCA3B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97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4C31E1-62AF-4F59-8DAB-2CAC75BF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E4FC-EF36-45B9-BB33-D613E03E2307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C899A4-35D0-47CB-8859-5446C8D8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2AEF82-EA1B-4832-AE60-0DABCF4D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A08D-8447-4631-926A-3F464BC4F3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371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F10759-7349-4E9E-B45B-6DB925B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EE70-3DD4-4C53-BC1E-2887E10507D1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5BCF-BB9A-4572-AC92-F919B76A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6A62257-7F85-4C2E-B50B-4A06FDD5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22654-E9AD-4010-94E0-3A8D142F32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83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4A133C-DF26-4DE2-90B1-7412E691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8924-4CD1-4A65-BF42-D139A466CF5E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34CEE8-7EA7-495A-8769-85A3E7E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D02823-E695-463C-9049-02A014A0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147A-6428-4F05-A038-9393A7BF57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23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CC4FF5-C7A5-4D9B-9057-5C4FD897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5341-2C16-41C9-9CE0-0C2C57FBE149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C8A6A1-C98B-44C8-9A5D-791AC746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8BA435-7078-434D-BDF2-D4139711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70DA-D580-475E-8162-D456A9522D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475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7F74A6-126E-4DC1-B22F-6BF98AA9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7C71-42A2-4551-8B5E-8FECF0A1EE5A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263533-E9C8-4F0E-894F-2233A5FA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A00612-9041-4AA3-94DE-E3D504D6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A9E9-19B0-4DEA-81B1-8363FEDF9E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76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0D58A6-17C4-4AFB-B325-F9085126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9C7B-2C92-4510-ADD9-4D7A46B4DE7C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7BBC2-B05D-4450-8399-F2683C9D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3D8356-13BE-4F62-9767-F94CDC8F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89BE-4B29-4077-AC05-0BCB8A8C05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466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E68714-3D4B-451E-98E4-C832E4A1EA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C500FE3-F8B8-4380-858A-491D660EF6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05C791-82ED-4124-985E-783A6F1F35EA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C4EB98-7C41-42F0-ADE3-E641137717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04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Every person who has ever lived has fought a battle of one kind or another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battle against sickness and disease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Thousands have died fighting on battle fields of the great wars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speaks of the most important battle of all – the battle of good against evil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Important because man's eternal destiny is 	determined by the outcome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THE BATTLEGROUND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 a dual natured being - spirit and flesh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one sense man is considered to be a "triune" being consisting of Soul, Spirit and Body or Soul Mind and Body Matt 22:37; Heb 4:12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Man’s nature consists of only two - flesh and spirit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Battle between fleshly and spiritual nature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6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SATAN'S PART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Satan speaks to man through the flesh (tempts him)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Three avenues Jas 1:14,15; 1Jhn 2:15,16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Lust of the flesh (appetites and passions)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Lust of the eyes (desires aroused by the eyes)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Pride of life (seeking what causes others to look up to you)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Satan tempts man in all three ways as seen in Eve and Jesus Gen 3:1-6; Matt 4:1-11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4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CHRIST'S PART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 speaks to inner man through the word Eph 3:16,17;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Heb 1:1; Jhn 12:48;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God's love &amp; goodness Jhn 3:16; Rom 2:4; 2Cor 5:21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God's promises 2Pet 1:4; 1Cor 15:53,58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God's blessings Eph 1:3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promises we will not be tempted above that we are able to endure 1Pet 5:8; 1Cor 10:13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Whenever man is tempted to sin, God will provide a way to escape, or will help us overcome the temptation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PRESENT DAY BATTLES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Attending all services Heb 10:25; Acts 20:7; 5:42;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Command to teach 2Tim 2:15,24; Heb 5:12; Acts 8:4;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Matt 28:18-20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 author of salvation to all that obey him Heb 5:8,9;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Rom 1:16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examples, but these suffice to illustrate the point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A399D-2999-4029-AA1B-943589E5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4478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Yield to temptations of Satan through weakness of flesh and sin - result is eternal death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Obey Lord’s commands and live righteously (fight with sword of the Spirit Eph 6:17) - result is eternal life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Outcome of the battle depends on the individual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Fleshly minded is death; but spiritually minded is life and peace Rom 8:6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 you a soldier of the Lord: 2Tim 2:3-5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 you fighting good fight of faith 1Tim 6:12; 2Tim 4:6-8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3329FB4-8E98-4D83-B568-4D26892A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MAN'S GREATEST BATTLE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7: 14-25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0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321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MAN'S GREATEST BATTLE Rom 7: 14-25</vt:lpstr>
      <vt:lpstr>MAN'S GREATEST BATTLE Rom 7: 14-25</vt:lpstr>
      <vt:lpstr>MAN'S GREATEST BATTLE Rom 7: 14-25</vt:lpstr>
      <vt:lpstr>MAN'S GREATEST BATTLE Rom 7: 14-25</vt:lpstr>
      <vt:lpstr>MAN'S GREATEST BATTLE Rom 7: 14-25</vt:lpstr>
      <vt:lpstr>MAN'S GREATEST BATTLE Rom 7: 14-25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168</cp:revision>
  <dcterms:created xsi:type="dcterms:W3CDTF">2012-11-07T19:44:25Z</dcterms:created>
  <dcterms:modified xsi:type="dcterms:W3CDTF">2019-05-28T16:20:57Z</dcterms:modified>
</cp:coreProperties>
</file>