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307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AFF11-520A-4B85-9443-D215AD8E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19AF7-ADB9-46A2-90D3-35B6B847FE11}" type="datetimeFigureOut">
              <a:rPr lang="en-US"/>
              <a:pPr>
                <a:defRPr/>
              </a:pPr>
              <a:t>12/5/2020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7D506-DA65-4D2D-A15B-03E48B3E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FE339-5B90-46B5-BEBD-C089FE2F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AE53D-2CA8-4B0D-BBB1-B67C530D09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88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0B637-9258-4D1B-8D5A-E99FACB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D6D64-D145-46CA-B789-26198E1761A6}" type="datetimeFigureOut">
              <a:rPr lang="en-US"/>
              <a:pPr>
                <a:defRPr/>
              </a:pPr>
              <a:t>12/5/2020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3FEE4-B2A6-4642-A8B6-3B5852BFA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FA393-E370-4FDE-A50C-07EB930F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ABB6E-E419-41B3-AE5C-68AC3FF12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77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4A9DF-B4F5-437A-9D7E-245F49E1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D4B6-C024-4513-B228-7BC9684ABB6E}" type="datetimeFigureOut">
              <a:rPr lang="en-US"/>
              <a:pPr>
                <a:defRPr/>
              </a:pPr>
              <a:t>12/5/2020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065F1-9335-4D52-8367-858CD2AA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DF89A-BFE4-414F-8A2F-BE5A8FCC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066BE-7686-4AB5-A0B6-20A263305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28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57CCD-1CBA-4C97-98AE-E95988E6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CB93-0320-4C39-A689-4238A3CE921C}" type="datetimeFigureOut">
              <a:rPr lang="en-US"/>
              <a:pPr>
                <a:defRPr/>
              </a:pPr>
              <a:t>12/5/2020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0042C-1160-49AC-86F7-C235A34F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B11B0-F380-4D05-8680-B736B3661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F69E-6D32-41C8-8125-22BE60764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66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77406-C48E-4CF5-A430-E25A65A8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20ADB-F1C0-4DC4-8459-FAAA4F809D4A}" type="datetimeFigureOut">
              <a:rPr lang="en-US"/>
              <a:pPr>
                <a:defRPr/>
              </a:pPr>
              <a:t>12/5/2020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29F91-D096-4203-B043-2E1BD392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3A0FA-2A60-4F0B-B653-FC6F9964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96E41-65A2-4C94-B2B9-7318B1519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60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DB7F22-86B5-48F7-B2B0-DC3662E1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C014-0F05-46AB-80AF-915350FF636B}" type="datetimeFigureOut">
              <a:rPr lang="en-US"/>
              <a:pPr>
                <a:defRPr/>
              </a:pPr>
              <a:t>12/5/2020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EB72D3-1773-47A8-B325-A93E3ACD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7E8E2B-AF6D-4D3C-B444-78667324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E11-C772-4B55-A589-BD5F15DA9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15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5C15233-7F17-4B6F-89B2-A590F84E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D467-8D03-43C2-83E9-D749F2F15DBB}" type="datetimeFigureOut">
              <a:rPr lang="en-US"/>
              <a:pPr>
                <a:defRPr/>
              </a:pPr>
              <a:t>12/5/2020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14F55E-4502-4184-B026-F41DC6A1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A6AF9A-154C-4D3B-B81D-23EA2720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8AA61-7ACB-446E-AE98-3D68853AD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93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7F5A91A-11C3-44C8-B817-7F979F6CC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6C158-9642-41DA-B387-3715ADAF9DB4}" type="datetimeFigureOut">
              <a:rPr lang="en-US"/>
              <a:pPr>
                <a:defRPr/>
              </a:pPr>
              <a:t>12/5/2020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F9527A-4AF7-412C-A98A-32F1D254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DF15B2-CDF8-4C72-A1BD-B6FC86F5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FD007-B174-4517-8B7F-CD9A6F535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8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01C34B-A0C3-4BC5-A999-A8D1BCA4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A07DF-5302-4027-B7B4-32894F4DC389}" type="datetimeFigureOut">
              <a:rPr lang="en-US"/>
              <a:pPr>
                <a:defRPr/>
              </a:pPr>
              <a:t>12/5/2020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BE7520D-31AD-4A1D-BA80-698924CD2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E83554-64D4-4659-A2F6-AB88E223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1A2B6-DF17-410E-A9EE-AF50901F6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97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B71105-6668-4244-BC8C-3371DF8F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3C785-E8F8-4B5C-9CAE-943C1C347BA2}" type="datetimeFigureOut">
              <a:rPr lang="en-US"/>
              <a:pPr>
                <a:defRPr/>
              </a:pPr>
              <a:t>12/5/2020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00EDB3-7F55-4716-ADEE-5EB94C7D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57DC88-8379-40D6-A1DA-B467CBE92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06AF2-133C-4A02-A2D7-48C27407A4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77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0D7DBE-5D52-4665-AB34-B2CBBEEA8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E7F-A843-48A0-927D-3C7D54CDD1B5}" type="datetimeFigureOut">
              <a:rPr lang="en-US"/>
              <a:pPr>
                <a:defRPr/>
              </a:pPr>
              <a:t>12/5/2020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81B14F-5861-4231-8AA1-3C03B92F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2B95C4-29E4-4666-A58D-24AA3645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76466-B9E1-4925-8170-DD1BEDB627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93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746AB12-CD42-425B-A5D9-BD5D9DA913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6931A91-87D5-46CE-81FC-5087536FEE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BDD3F-6107-452F-B445-4DC04C355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AB7FFA-59F2-4084-AFEA-A6C36854C9EE}" type="datetimeFigureOut">
              <a:rPr lang="en-US"/>
              <a:pPr>
                <a:defRPr/>
              </a:pPr>
              <a:t>12/5/2020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6EF58-AA01-4B30-95D0-1E1BFC6A9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9E4CD-6E85-479F-A316-871687AD8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4E686AF7-8C02-452C-BA91-1B0A76213F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 decision to be a Christian is the most important of a person's life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Emphasize demands of past decisions and necessity of considering "all the angles" when making a decision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Make the "right decision" while opportunity exists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REQUIRES INTELLIGENT CONSIDERATION Lk 14:28-33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Gospel obedience is not by "accident" or "blindly" Matt 28:19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Count cost and be willing to accept heavy sacrifices Lk 14:33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 promised an easy road but the opposite 2Tim 3:12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Victory promised to faithful Rev 2:10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MAKING THE "RIGHT" CHOICE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1Kings 18:17-21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30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IMPOSES OBLIGATIONS Josh 24:14-24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 pledge to serve God while keeping idols is meaningless v.14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Jehovah s a holy God, a "jealous God" v.19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Action: put away rival affection and incline heart to God v.23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MAKING THE "RIGHT" CHOICE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1Kings 18:17-21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24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REQUIRES COURAGE Jud 7:2,3ff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Depend on God, not self, numbers, strength or might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can’t use "fearful and trembling" Deut 20:1,8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“Fearful" will be lost Rev 21:8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MAKING THE "RIGHT" CHOICE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1Kings 18:17-21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15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INVOLVES GIVING SELF COMPLETELY Lk 9:57-62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 material consideration or earthly obligations are first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Doesn't take much, just all we are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Christ doesn't want those who "look back"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Not "fit" (suited) for the kingdom of God 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Decision to serve Christ a "long term decision - for all time</a:t>
            </a:r>
            <a:endParaRPr lang="en-US" alt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MAKING THE "RIGHT" CHOICE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1Kings 18:17-21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64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 decision to serve Christ requires mature judgment; not a child's game; not rushed by unreasoned emotions; influenced by family, business or social considerations.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Despite cost, it’s the best and greatest decision of life.  It alone has to do with our eternal soul, and its destiny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 to Christ  --  to whom shall we go? Jhn 6:66-69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MAKING THE "RIGHT" CHOICE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1Kings 18:17-21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81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334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Arial Narrow</vt:lpstr>
      <vt:lpstr>Office Theme</vt:lpstr>
      <vt:lpstr>PowerPoint Presentation</vt:lpstr>
      <vt:lpstr>PowerPoint Presentation</vt:lpstr>
      <vt:lpstr>MAKING THE "RIGHT" CHOICE 1Kings 18:17-21</vt:lpstr>
      <vt:lpstr>MAKING THE "RIGHT" CHOICE 1Kings 18:17-21</vt:lpstr>
      <vt:lpstr>MAKING THE "RIGHT" CHOICE 1Kings 18:17-21</vt:lpstr>
      <vt:lpstr>MAKING THE "RIGHT" CHOICE 1Kings 18:17-21</vt:lpstr>
      <vt:lpstr>MAKING THE "RIGHT" CHOICE 1Kings 18:17-21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206</cp:revision>
  <dcterms:created xsi:type="dcterms:W3CDTF">2012-11-07T19:44:25Z</dcterms:created>
  <dcterms:modified xsi:type="dcterms:W3CDTF">2020-12-05T15:31:36Z</dcterms:modified>
</cp:coreProperties>
</file>