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85" autoAdjust="0"/>
    <p:restoredTop sz="94660"/>
  </p:normalViewPr>
  <p:slideViewPr>
    <p:cSldViewPr>
      <p:cViewPr varScale="1">
        <p:scale>
          <a:sx n="64" d="100"/>
          <a:sy n="64" d="100"/>
        </p:scale>
        <p:origin x="140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75FA0-92D5-4C57-BCA1-CBAAA99139B5}" type="datetimeFigureOut">
              <a:rPr lang="en-US" smtClean="0"/>
              <a:pPr/>
              <a:t>10/13/2021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D7E5-3072-43B0-A256-EBCB1CD461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75FA0-92D5-4C57-BCA1-CBAAA99139B5}" type="datetimeFigureOut">
              <a:rPr lang="en-US" smtClean="0"/>
              <a:pPr/>
              <a:t>10/13/2021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D7E5-3072-43B0-A256-EBCB1CD461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75FA0-92D5-4C57-BCA1-CBAAA99139B5}" type="datetimeFigureOut">
              <a:rPr lang="en-US" smtClean="0"/>
              <a:pPr/>
              <a:t>10/13/2021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D7E5-3072-43B0-A256-EBCB1CD461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75FA0-92D5-4C57-BCA1-CBAAA99139B5}" type="datetimeFigureOut">
              <a:rPr lang="en-US" smtClean="0"/>
              <a:pPr/>
              <a:t>10/13/2021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D7E5-3072-43B0-A256-EBCB1CD461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75FA0-92D5-4C57-BCA1-CBAAA99139B5}" type="datetimeFigureOut">
              <a:rPr lang="en-US" smtClean="0"/>
              <a:pPr/>
              <a:t>10/13/2021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D7E5-3072-43B0-A256-EBCB1CD461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75FA0-92D5-4C57-BCA1-CBAAA99139B5}" type="datetimeFigureOut">
              <a:rPr lang="en-US" smtClean="0"/>
              <a:pPr/>
              <a:t>10/13/2021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D7E5-3072-43B0-A256-EBCB1CD461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75FA0-92D5-4C57-BCA1-CBAAA99139B5}" type="datetimeFigureOut">
              <a:rPr lang="en-US" smtClean="0"/>
              <a:pPr/>
              <a:t>10/13/2021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D7E5-3072-43B0-A256-EBCB1CD461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75FA0-92D5-4C57-BCA1-CBAAA99139B5}" type="datetimeFigureOut">
              <a:rPr lang="en-US" smtClean="0"/>
              <a:pPr/>
              <a:t>10/13/2021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D7E5-3072-43B0-A256-EBCB1CD461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75FA0-92D5-4C57-BCA1-CBAAA99139B5}" type="datetimeFigureOut">
              <a:rPr lang="en-US" smtClean="0"/>
              <a:pPr/>
              <a:t>10/13/2021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D7E5-3072-43B0-A256-EBCB1CD461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75FA0-92D5-4C57-BCA1-CBAAA99139B5}" type="datetimeFigureOut">
              <a:rPr lang="en-US" smtClean="0"/>
              <a:pPr/>
              <a:t>10/13/2021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D7E5-3072-43B0-A256-EBCB1CD461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75FA0-92D5-4C57-BCA1-CBAAA99139B5}" type="datetimeFigureOut">
              <a:rPr lang="en-US" smtClean="0"/>
              <a:pPr/>
              <a:t>10/13/2021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D7E5-3072-43B0-A256-EBCB1CD461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75FA0-92D5-4C57-BCA1-CBAAA99139B5}" type="datetimeFigureOut">
              <a:rPr lang="en-US" smtClean="0"/>
              <a:pPr/>
              <a:t>10/13/2021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BD7E5-3072-43B0-A256-EBCB1CD461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7933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Arial Black" pitchFamily="34" charset="0"/>
              </a:rPr>
              <a:t>MAKING A BETTER CONGREGATION</a:t>
            </a:r>
            <a:endParaRPr lang="en-US" sz="3200" dirty="0"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en-US" sz="2800" b="1" dirty="0">
                <a:solidFill>
                  <a:srgbClr val="FFFF00"/>
                </a:solidFill>
                <a:latin typeface="Arial Narrow" pitchFamily="34" charset="0"/>
              </a:rPr>
              <a:t>Every church, no matter how "good", can always improve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en-US" sz="2800" b="1" dirty="0">
                <a:solidFill>
                  <a:srgbClr val="FFFF00"/>
                </a:solidFill>
                <a:latin typeface="Arial Narrow" pitchFamily="34" charset="0"/>
              </a:rPr>
              <a:t>The place to begin is with each individual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en-US" sz="2800" b="1" dirty="0">
                <a:solidFill>
                  <a:srgbClr val="FFFF00"/>
                </a:solidFill>
                <a:latin typeface="Arial Narrow" pitchFamily="34" charset="0"/>
              </a:rPr>
              <a:t>Shortcomings of churches in Revelation could not be overcome  unless individuals in each made changes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en-US" sz="11200" b="1" dirty="0">
                <a:solidFill>
                  <a:srgbClr val="00FF00"/>
                </a:solidFill>
                <a:latin typeface="Arial Narrow" pitchFamily="34" charset="0"/>
              </a:rPr>
              <a:t>ONLY WAY TO IMPROVE TO BEGIN WITH SELF</a:t>
            </a:r>
          </a:p>
          <a:p>
            <a:pPr lvl="1">
              <a:lnSpc>
                <a:spcPts val="2400"/>
              </a:lnSpc>
              <a:spcBef>
                <a:spcPts val="1200"/>
              </a:spcBef>
            </a:pPr>
            <a:r>
              <a:rPr lang="en-US" sz="9600" b="1" dirty="0">
                <a:solidFill>
                  <a:srgbClr val="FFFF00"/>
                </a:solidFill>
                <a:latin typeface="Arial Narrow" pitchFamily="34" charset="0"/>
              </a:rPr>
              <a:t>Paul's sense of personal responsibility  1Tim 1:12-16</a:t>
            </a:r>
          </a:p>
          <a:p>
            <a:pPr lvl="1">
              <a:lnSpc>
                <a:spcPts val="2400"/>
              </a:lnSpc>
              <a:spcBef>
                <a:spcPts val="1200"/>
              </a:spcBef>
            </a:pPr>
            <a:r>
              <a:rPr lang="en-US" sz="9600" b="1" dirty="0">
                <a:solidFill>
                  <a:srgbClr val="FFFF00"/>
                </a:solidFill>
                <a:latin typeface="Arial Narrow" pitchFamily="34" charset="0"/>
              </a:rPr>
              <a:t>Though he was an apostle, he kept improving himself </a:t>
            </a:r>
            <a:br>
              <a:rPr lang="en-US" sz="9600" b="1" dirty="0">
                <a:solidFill>
                  <a:srgbClr val="FFFF00"/>
                </a:solidFill>
                <a:latin typeface="Arial Narrow" pitchFamily="34" charset="0"/>
              </a:rPr>
            </a:br>
            <a:r>
              <a:rPr lang="en-US" sz="9600" b="1" dirty="0">
                <a:solidFill>
                  <a:srgbClr val="FFFF00"/>
                </a:solidFill>
                <a:latin typeface="Arial Narrow" pitchFamily="34" charset="0"/>
              </a:rPr>
              <a:t>1Cor 9:27,  Phil 3:12-14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en-US" sz="11200" b="1" dirty="0">
                <a:solidFill>
                  <a:srgbClr val="00FF00"/>
                </a:solidFill>
                <a:latin typeface="Arial Narrow" pitchFamily="34" charset="0"/>
              </a:rPr>
              <a:t>REMIND SELF DAILY - I AM NOT PERFECT</a:t>
            </a:r>
          </a:p>
          <a:p>
            <a:pPr lvl="1">
              <a:lnSpc>
                <a:spcPts val="2400"/>
              </a:lnSpc>
              <a:spcBef>
                <a:spcPts val="1200"/>
              </a:spcBef>
            </a:pPr>
            <a:r>
              <a:rPr lang="en-US" sz="9600" b="1" dirty="0">
                <a:solidFill>
                  <a:srgbClr val="FFFF00"/>
                </a:solidFill>
                <a:latin typeface="Arial Narrow" pitchFamily="34" charset="0"/>
              </a:rPr>
              <a:t>Own shortcomings Matt 7:3-5, Lk 18:10-14; Gal 6:1</a:t>
            </a:r>
          </a:p>
          <a:p>
            <a:pPr lvl="1">
              <a:lnSpc>
                <a:spcPts val="2400"/>
              </a:lnSpc>
              <a:spcBef>
                <a:spcPts val="1200"/>
              </a:spcBef>
            </a:pPr>
            <a:r>
              <a:rPr lang="en-US" sz="9600" b="1" dirty="0">
                <a:solidFill>
                  <a:srgbClr val="FFFF00"/>
                </a:solidFill>
                <a:latin typeface="Arial Narrow" pitchFamily="34" charset="0"/>
              </a:rPr>
              <a:t>Though not perfect, God can still use me 2Cor 4:7; </a:t>
            </a:r>
          </a:p>
          <a:p>
            <a:pPr lvl="1">
              <a:lnSpc>
                <a:spcPts val="2400"/>
              </a:lnSpc>
              <a:spcBef>
                <a:spcPts val="1200"/>
              </a:spcBef>
            </a:pPr>
            <a:r>
              <a:rPr lang="en-US" sz="9600" b="1" dirty="0">
                <a:solidFill>
                  <a:srgbClr val="FFFF00"/>
                </a:solidFill>
                <a:latin typeface="Arial Narrow" pitchFamily="34" charset="0"/>
              </a:rPr>
              <a:t>I may be just an old clay jar but God can use me </a:t>
            </a:r>
            <a:br>
              <a:rPr lang="en-US" sz="9600" b="1" dirty="0">
                <a:solidFill>
                  <a:srgbClr val="FFFF00"/>
                </a:solidFill>
                <a:latin typeface="Arial Narrow" pitchFamily="34" charset="0"/>
              </a:rPr>
            </a:br>
            <a:r>
              <a:rPr lang="en-US" sz="9600" b="1" dirty="0">
                <a:solidFill>
                  <a:srgbClr val="FFFF00"/>
                </a:solidFill>
                <a:latin typeface="Arial Narrow" pitchFamily="34" charset="0"/>
              </a:rPr>
              <a:t>1Cor 12:12-27</a:t>
            </a: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36A3ABA3-C00B-4279-97BE-C67380E42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Arial Black" pitchFamily="34" charset="0"/>
              </a:rPr>
              <a:t>MAKING A BETTER CONGREGATION</a:t>
            </a:r>
            <a:endParaRPr lang="en-US" sz="32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en-US" sz="2800" b="1" dirty="0">
                <a:solidFill>
                  <a:srgbClr val="00FF00"/>
                </a:solidFill>
                <a:latin typeface="Arial Narrow" pitchFamily="34" charset="0"/>
              </a:rPr>
              <a:t>LOOK FOR AND POINT OUT GOOD QUALITIES IN OTHERS</a:t>
            </a:r>
          </a:p>
          <a:p>
            <a:pPr lvl="1">
              <a:lnSpc>
                <a:spcPts val="2400"/>
              </a:lnSpc>
              <a:spcBef>
                <a:spcPts val="1200"/>
              </a:spcBef>
            </a:pPr>
            <a:r>
              <a:rPr lang="en-US" sz="2400" b="1" dirty="0">
                <a:solidFill>
                  <a:srgbClr val="FFFF00"/>
                </a:solidFill>
                <a:latin typeface="Arial Narrow" pitchFamily="34" charset="0"/>
              </a:rPr>
              <a:t>Pessimism &amp; cynicism abound. Look for good! Phil 4:8</a:t>
            </a:r>
          </a:p>
          <a:p>
            <a:pPr lvl="1">
              <a:lnSpc>
                <a:spcPts val="2400"/>
              </a:lnSpc>
              <a:spcBef>
                <a:spcPts val="1200"/>
              </a:spcBef>
            </a:pPr>
            <a:r>
              <a:rPr lang="en-US" sz="2400" b="1" dirty="0">
                <a:solidFill>
                  <a:srgbClr val="FFFF00"/>
                </a:solidFill>
                <a:latin typeface="Arial Narrow" pitchFamily="34" charset="0"/>
              </a:rPr>
              <a:t>When we must criticize, pray for them first 2Thes 1:11-12  </a:t>
            </a:r>
          </a:p>
          <a:p>
            <a:pPr lvl="1">
              <a:lnSpc>
                <a:spcPts val="2400"/>
              </a:lnSpc>
              <a:spcBef>
                <a:spcPts val="1200"/>
              </a:spcBef>
            </a:pPr>
            <a:r>
              <a:rPr lang="en-US" sz="2400" b="1" dirty="0">
                <a:solidFill>
                  <a:srgbClr val="FFFF00"/>
                </a:solidFill>
                <a:latin typeface="Arial Narrow" pitchFamily="34" charset="0"/>
              </a:rPr>
              <a:t>Admonish gently  Matt 7:2, Gal 6:1</a:t>
            </a:r>
          </a:p>
          <a:p>
            <a:pPr lvl="1">
              <a:lnSpc>
                <a:spcPts val="2400"/>
              </a:lnSpc>
              <a:spcBef>
                <a:spcPts val="1200"/>
              </a:spcBef>
            </a:pPr>
            <a:r>
              <a:rPr lang="en-US" sz="2400" b="1" dirty="0">
                <a:solidFill>
                  <a:srgbClr val="FFFF00"/>
                </a:solidFill>
                <a:latin typeface="Arial Narrow" pitchFamily="34" charset="0"/>
              </a:rPr>
              <a:t>Accept graciously if you're on the receiving end of criticism Col 3:13-14</a:t>
            </a: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3DF19539-CBA2-47A5-83FF-04DB77FD4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Arial Black" pitchFamily="34" charset="0"/>
              </a:rPr>
              <a:t>MAKING A BETTER CONGREGATION</a:t>
            </a:r>
            <a:endParaRPr lang="en-US" sz="32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en-US" sz="2800" b="1" dirty="0">
                <a:solidFill>
                  <a:srgbClr val="00FF00"/>
                </a:solidFill>
                <a:latin typeface="Arial Narrow" pitchFamily="34" charset="0"/>
              </a:rPr>
              <a:t>CHOOSE STRONG, GODLY MEMBERS AS EXAMPLE</a:t>
            </a:r>
          </a:p>
          <a:p>
            <a:pPr lvl="1">
              <a:lnSpc>
                <a:spcPts val="2400"/>
              </a:lnSpc>
              <a:spcBef>
                <a:spcPts val="1200"/>
              </a:spcBef>
            </a:pPr>
            <a:r>
              <a:rPr lang="en-US" sz="2400" b="1" dirty="0">
                <a:solidFill>
                  <a:srgbClr val="FFFF00"/>
                </a:solidFill>
                <a:latin typeface="Arial Narrow" pitchFamily="34" charset="0"/>
              </a:rPr>
              <a:t>Some choose weakest, worldliest, most hypocritical to be example just because they are closer friends </a:t>
            </a:r>
            <a:r>
              <a:rPr lang="en-US" sz="2400" b="1" dirty="0" err="1">
                <a:solidFill>
                  <a:srgbClr val="FFFF00"/>
                </a:solidFill>
                <a:latin typeface="Arial Narrow" pitchFamily="34" charset="0"/>
              </a:rPr>
              <a:t>amd</a:t>
            </a:r>
            <a:r>
              <a:rPr lang="en-US" sz="2400" b="1" dirty="0">
                <a:solidFill>
                  <a:srgbClr val="FFFF00"/>
                </a:solidFill>
                <a:latin typeface="Arial Narrow" pitchFamily="34" charset="0"/>
              </a:rPr>
              <a:t> end up in same hypocrisy  Psalm 37:37-38, 101:6-7</a:t>
            </a:r>
          </a:p>
          <a:p>
            <a:pPr lvl="1">
              <a:lnSpc>
                <a:spcPts val="2400"/>
              </a:lnSpc>
              <a:spcBef>
                <a:spcPts val="1200"/>
              </a:spcBef>
            </a:pPr>
            <a:r>
              <a:rPr lang="en-US" sz="2400" b="1" dirty="0">
                <a:solidFill>
                  <a:srgbClr val="FFFF00"/>
                </a:solidFill>
                <a:latin typeface="Arial Narrow" pitchFamily="34" charset="0"/>
              </a:rPr>
              <a:t>Someone to follow in most churches 1Cor 4:16; 11:1</a:t>
            </a:r>
          </a:p>
          <a:p>
            <a:pPr lvl="1">
              <a:lnSpc>
                <a:spcPts val="2400"/>
              </a:lnSpc>
              <a:spcBef>
                <a:spcPts val="1200"/>
              </a:spcBef>
            </a:pPr>
            <a:r>
              <a:rPr lang="en-US" sz="2400" b="1" dirty="0">
                <a:solidFill>
                  <a:srgbClr val="FFFF00"/>
                </a:solidFill>
                <a:latin typeface="Arial Narrow" pitchFamily="34" charset="0"/>
              </a:rPr>
              <a:t>Be an example to someone else.  1Tim 4:12</a:t>
            </a:r>
          </a:p>
          <a:p>
            <a:pPr lvl="1">
              <a:lnSpc>
                <a:spcPts val="2400"/>
              </a:lnSpc>
              <a:spcBef>
                <a:spcPts val="1200"/>
              </a:spcBef>
            </a:pPr>
            <a:r>
              <a:rPr lang="en-US" sz="2400" b="1" dirty="0">
                <a:solidFill>
                  <a:srgbClr val="FFFF00"/>
                </a:solidFill>
                <a:latin typeface="Arial Narrow" pitchFamily="34" charset="0"/>
              </a:rPr>
              <a:t>We talk a lot about religion, but we need to stop long </a:t>
            </a:r>
            <a:br>
              <a:rPr lang="en-US" sz="2400" b="1" dirty="0">
                <a:solidFill>
                  <a:srgbClr val="FFFF00"/>
                </a:solidFill>
                <a:latin typeface="Arial Narrow" pitchFamily="34" charset="0"/>
              </a:rPr>
            </a:br>
            <a:r>
              <a:rPr lang="en-US" sz="2400" b="1" dirty="0">
                <a:solidFill>
                  <a:srgbClr val="FFFF00"/>
                </a:solidFill>
                <a:latin typeface="Arial Narrow" pitchFamily="34" charset="0"/>
              </a:rPr>
              <a:t>enough to let our feet catch up with our mouths!“</a:t>
            </a: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1F7B59A8-4C43-4F6B-842A-493F20BE9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Arial Black" pitchFamily="34" charset="0"/>
              </a:rPr>
              <a:t>MAKING A BETTER CONGREGATION</a:t>
            </a:r>
            <a:endParaRPr lang="en-US" sz="32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en-US" sz="11200" b="1" dirty="0">
                <a:solidFill>
                  <a:srgbClr val="00FF00"/>
                </a:solidFill>
                <a:latin typeface="Arial Narrow" pitchFamily="34" charset="0"/>
              </a:rPr>
              <a:t>DON'T BLAME SOMEONE ELSE FOR FAILURES</a:t>
            </a:r>
          </a:p>
          <a:p>
            <a:pPr lvl="1">
              <a:lnSpc>
                <a:spcPts val="2400"/>
              </a:lnSpc>
              <a:spcBef>
                <a:spcPts val="1200"/>
              </a:spcBef>
            </a:pPr>
            <a:r>
              <a:rPr lang="en-US" sz="9600" b="1" dirty="0">
                <a:solidFill>
                  <a:srgbClr val="FFFF00"/>
                </a:solidFill>
                <a:latin typeface="Arial Narrow" pitchFamily="34" charset="0"/>
              </a:rPr>
              <a:t>Every Christian can be faithful despite bad examples and attitudes around them  </a:t>
            </a:r>
          </a:p>
          <a:p>
            <a:pPr lvl="1">
              <a:lnSpc>
                <a:spcPts val="2400"/>
              </a:lnSpc>
              <a:spcBef>
                <a:spcPts val="1200"/>
              </a:spcBef>
            </a:pPr>
            <a:r>
              <a:rPr lang="en-US" sz="9600" b="1" dirty="0">
                <a:solidFill>
                  <a:srgbClr val="FFFF00"/>
                </a:solidFill>
                <a:latin typeface="Arial Narrow" pitchFamily="34" charset="0"/>
              </a:rPr>
              <a:t>Though not everyone is a pillar of godliness, YOU can be!</a:t>
            </a:r>
          </a:p>
          <a:p>
            <a:pPr lvl="1">
              <a:lnSpc>
                <a:spcPts val="2400"/>
              </a:lnSpc>
              <a:spcBef>
                <a:spcPts val="1200"/>
              </a:spcBef>
            </a:pPr>
            <a:r>
              <a:rPr lang="en-US" sz="9600" b="1" dirty="0">
                <a:solidFill>
                  <a:srgbClr val="FFFF00"/>
                </a:solidFill>
                <a:latin typeface="Arial Narrow" pitchFamily="34" charset="0"/>
              </a:rPr>
              <a:t>Either stand or fall on your own Gal 6:4-5, 2Cor 5:10 </a:t>
            </a:r>
          </a:p>
          <a:p>
            <a:pPr lvl="1">
              <a:lnSpc>
                <a:spcPts val="2400"/>
              </a:lnSpc>
              <a:spcBef>
                <a:spcPts val="1200"/>
              </a:spcBef>
            </a:pPr>
            <a:r>
              <a:rPr lang="en-US" sz="9600" b="1" dirty="0">
                <a:solidFill>
                  <a:srgbClr val="FFFF00"/>
                </a:solidFill>
                <a:latin typeface="Arial Narrow" pitchFamily="34" charset="0"/>
              </a:rPr>
              <a:t>When work neglected, instead of complaining, and/or blaming others, roll up your sleeves and get busy. </a:t>
            </a:r>
            <a:br>
              <a:rPr lang="en-US" sz="9600" b="1" dirty="0">
                <a:solidFill>
                  <a:srgbClr val="FFFF00"/>
                </a:solidFill>
                <a:latin typeface="Arial Narrow" pitchFamily="34" charset="0"/>
              </a:rPr>
            </a:br>
            <a:r>
              <a:rPr lang="en-US" sz="9600" b="1" dirty="0">
                <a:solidFill>
                  <a:srgbClr val="FFFF00"/>
                </a:solidFill>
                <a:latin typeface="Arial Narrow" pitchFamily="34" charset="0"/>
              </a:rPr>
              <a:t>Matt 20:28; Matt 6:1-2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en-US" sz="11200" b="1" dirty="0">
                <a:solidFill>
                  <a:srgbClr val="00FF00"/>
                </a:solidFill>
                <a:latin typeface="Arial Narrow" pitchFamily="34" charset="0"/>
              </a:rPr>
              <a:t>INCREASE LOVE FOR MEMBERS OF CHURCH</a:t>
            </a:r>
          </a:p>
          <a:p>
            <a:pPr lvl="1">
              <a:lnSpc>
                <a:spcPts val="2400"/>
              </a:lnSpc>
              <a:spcBef>
                <a:spcPts val="1200"/>
              </a:spcBef>
            </a:pPr>
            <a:r>
              <a:rPr lang="en-US" sz="9600" b="1" dirty="0">
                <a:solidFill>
                  <a:srgbClr val="FFFF00"/>
                </a:solidFill>
                <a:latin typeface="Arial Narrow" pitchFamily="34" charset="0"/>
              </a:rPr>
              <a:t>This is the mark by which we'll be known Jhn 13:35</a:t>
            </a:r>
          </a:p>
          <a:p>
            <a:pPr lvl="1">
              <a:lnSpc>
                <a:spcPts val="2400"/>
              </a:lnSpc>
              <a:spcBef>
                <a:spcPts val="1200"/>
              </a:spcBef>
            </a:pPr>
            <a:r>
              <a:rPr lang="en-US" sz="9600" b="1" dirty="0">
                <a:solidFill>
                  <a:srgbClr val="FFFF00"/>
                </a:solidFill>
                <a:latin typeface="Arial Narrow" pitchFamily="34" charset="0"/>
              </a:rPr>
              <a:t>We are God’s household - behave like a family</a:t>
            </a: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B61AA296-DEE7-4F0E-947B-D0B09D7D5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Arial Black" pitchFamily="34" charset="0"/>
              </a:rPr>
              <a:t>MAKING A BETTER CONGREGATION</a:t>
            </a:r>
            <a:endParaRPr lang="en-US" sz="32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en-US" sz="2800" b="1" dirty="0">
                <a:solidFill>
                  <a:srgbClr val="FFFF00"/>
                </a:solidFill>
                <a:latin typeface="Arial Narrow" pitchFamily="34" charset="0"/>
              </a:rPr>
              <a:t>All churches have problems, only two out of  seven churches of Asia had no reproof given them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en-US" sz="2800" b="1" dirty="0">
                <a:solidFill>
                  <a:srgbClr val="FFFF00"/>
                </a:solidFill>
                <a:latin typeface="Arial Narrow" pitchFamily="34" charset="0"/>
              </a:rPr>
              <a:t>Some more than others but all do nonetheless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en-US" sz="2800" b="1" dirty="0">
                <a:solidFill>
                  <a:srgbClr val="FFFF00"/>
                </a:solidFill>
                <a:latin typeface="Arial Narrow" pitchFamily="34" charset="0"/>
              </a:rPr>
              <a:t>The question to ask is "am I part of the problem or part of the solution" 2Cor 13:11</a:t>
            </a: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F4D87EC9-FBF6-4B8B-AE65-FB20CDA33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Arial Black" pitchFamily="34" charset="0"/>
              </a:rPr>
              <a:t>MAKING A BETTER CONGREGATION</a:t>
            </a:r>
            <a:endParaRPr lang="en-US" sz="32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3855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407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Arial Narrow</vt:lpstr>
      <vt:lpstr>Calibri</vt:lpstr>
      <vt:lpstr>Office Theme</vt:lpstr>
      <vt:lpstr>PowerPoint Presentation</vt:lpstr>
      <vt:lpstr>MAKING A BETTER CONGREGATION</vt:lpstr>
      <vt:lpstr>MAKING A BETTER CONGREGATION</vt:lpstr>
      <vt:lpstr>MAKING A BETTER CONGREGATION</vt:lpstr>
      <vt:lpstr>MAKING A BETTER CONGREGATION</vt:lpstr>
      <vt:lpstr>MAKING A BETTER CONGREGATION</vt:lpstr>
      <vt:lpstr>MAKING A BETTER CONGREGATION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a Better Congregation</dc:title>
  <dc:creator>Jerry</dc:creator>
  <cp:lastModifiedBy>Jerry Henderson</cp:lastModifiedBy>
  <cp:revision>10</cp:revision>
  <dcterms:created xsi:type="dcterms:W3CDTF">2013-07-03T22:39:20Z</dcterms:created>
  <dcterms:modified xsi:type="dcterms:W3CDTF">2021-10-13T19:00:42Z</dcterms:modified>
</cp:coreProperties>
</file>