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0" r:id="rId3"/>
    <p:sldId id="271" r:id="rId4"/>
    <p:sldId id="272" r:id="rId5"/>
    <p:sldId id="273" r:id="rId6"/>
    <p:sldId id="274" r:id="rId7"/>
    <p:sldId id="275" r:id="rId8"/>
    <p:sldId id="276" r:id="rId9"/>
    <p:sldId id="278"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B850E8F0-DB82-4E0B-9C3F-A6EAE6198A3F}"/>
              </a:ext>
            </a:extLst>
          </p:cNvPr>
          <p:cNvSpPr>
            <a:spLocks noGrp="1"/>
          </p:cNvSpPr>
          <p:nvPr>
            <p:ph type="dt" sz="half" idx="10"/>
          </p:nvPr>
        </p:nvSpPr>
        <p:spPr/>
        <p:txBody>
          <a:bodyPr/>
          <a:lstStyle>
            <a:lvl1pPr>
              <a:defRPr/>
            </a:lvl1pPr>
          </a:lstStyle>
          <a:p>
            <a:pPr>
              <a:defRPr/>
            </a:pPr>
            <a:fld id="{A295A3FB-8690-4DEC-8CAD-4500434223E4}" type="datetimeFigureOut">
              <a:rPr lang="en-US"/>
              <a:pPr>
                <a:defRPr/>
              </a:pPr>
              <a:t>9/21/2021</a:t>
            </a:fld>
            <a:endParaRPr lang="en-US" dirty="0"/>
          </a:p>
        </p:txBody>
      </p:sp>
      <p:sp>
        <p:nvSpPr>
          <p:cNvPr id="5" name="Footer Placeholder 4">
            <a:extLst>
              <a:ext uri="{FF2B5EF4-FFF2-40B4-BE49-F238E27FC236}">
                <a16:creationId xmlns:a16="http://schemas.microsoft.com/office/drawing/2014/main" id="{BE45E113-552D-43CD-9D32-6FF40C1EE5B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4213F66-66A5-4F3D-9CC6-98D4273B655D}"/>
              </a:ext>
            </a:extLst>
          </p:cNvPr>
          <p:cNvSpPr>
            <a:spLocks noGrp="1"/>
          </p:cNvSpPr>
          <p:nvPr>
            <p:ph type="sldNum" sz="quarter" idx="12"/>
          </p:nvPr>
        </p:nvSpPr>
        <p:spPr/>
        <p:txBody>
          <a:bodyPr/>
          <a:lstStyle>
            <a:lvl1pPr>
              <a:defRPr/>
            </a:lvl1pPr>
          </a:lstStyle>
          <a:p>
            <a:pPr>
              <a:defRPr/>
            </a:pPr>
            <a:fld id="{6030DA7B-3952-4DFD-A92C-A1742EB6CFEC}" type="slidenum">
              <a:rPr lang="en-US" altLang="en-US"/>
              <a:pPr>
                <a:defRPr/>
              </a:pPr>
              <a:t>‹#›</a:t>
            </a:fld>
            <a:endParaRPr lang="en-US" altLang="en-US"/>
          </a:p>
        </p:txBody>
      </p:sp>
    </p:spTree>
    <p:extLst>
      <p:ext uri="{BB962C8B-B14F-4D97-AF65-F5344CB8AC3E}">
        <p14:creationId xmlns:p14="http://schemas.microsoft.com/office/powerpoint/2010/main" val="2535069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4B02E2-E41A-4CA0-991B-2EB5CB856580}"/>
              </a:ext>
            </a:extLst>
          </p:cNvPr>
          <p:cNvSpPr>
            <a:spLocks noGrp="1"/>
          </p:cNvSpPr>
          <p:nvPr>
            <p:ph type="dt" sz="half" idx="10"/>
          </p:nvPr>
        </p:nvSpPr>
        <p:spPr/>
        <p:txBody>
          <a:bodyPr/>
          <a:lstStyle>
            <a:lvl1pPr>
              <a:defRPr/>
            </a:lvl1pPr>
          </a:lstStyle>
          <a:p>
            <a:pPr>
              <a:defRPr/>
            </a:pPr>
            <a:fld id="{EF2B9F45-4427-4FDE-8340-83FEB61E4483}" type="datetimeFigureOut">
              <a:rPr lang="en-US"/>
              <a:pPr>
                <a:defRPr/>
              </a:pPr>
              <a:t>9/21/2021</a:t>
            </a:fld>
            <a:endParaRPr lang="en-US" dirty="0"/>
          </a:p>
        </p:txBody>
      </p:sp>
      <p:sp>
        <p:nvSpPr>
          <p:cNvPr id="5" name="Footer Placeholder 4">
            <a:extLst>
              <a:ext uri="{FF2B5EF4-FFF2-40B4-BE49-F238E27FC236}">
                <a16:creationId xmlns:a16="http://schemas.microsoft.com/office/drawing/2014/main" id="{3303ECF6-F8D5-40C6-BD07-468C89F417D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7FB5E89-9F0E-4084-B490-818DD2DEE7DC}"/>
              </a:ext>
            </a:extLst>
          </p:cNvPr>
          <p:cNvSpPr>
            <a:spLocks noGrp="1"/>
          </p:cNvSpPr>
          <p:nvPr>
            <p:ph type="sldNum" sz="quarter" idx="12"/>
          </p:nvPr>
        </p:nvSpPr>
        <p:spPr/>
        <p:txBody>
          <a:bodyPr/>
          <a:lstStyle>
            <a:lvl1pPr>
              <a:defRPr/>
            </a:lvl1pPr>
          </a:lstStyle>
          <a:p>
            <a:pPr>
              <a:defRPr/>
            </a:pPr>
            <a:fld id="{3BD9B424-BDBC-49D7-9104-7ADF9F3E0E01}" type="slidenum">
              <a:rPr lang="en-US" altLang="en-US"/>
              <a:pPr>
                <a:defRPr/>
              </a:pPr>
              <a:t>‹#›</a:t>
            </a:fld>
            <a:endParaRPr lang="en-US" altLang="en-US"/>
          </a:p>
        </p:txBody>
      </p:sp>
    </p:spTree>
    <p:extLst>
      <p:ext uri="{BB962C8B-B14F-4D97-AF65-F5344CB8AC3E}">
        <p14:creationId xmlns:p14="http://schemas.microsoft.com/office/powerpoint/2010/main" val="4156820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23A300-7A5A-439D-A909-DEC8BE12791A}"/>
              </a:ext>
            </a:extLst>
          </p:cNvPr>
          <p:cNvSpPr>
            <a:spLocks noGrp="1"/>
          </p:cNvSpPr>
          <p:nvPr>
            <p:ph type="dt" sz="half" idx="10"/>
          </p:nvPr>
        </p:nvSpPr>
        <p:spPr/>
        <p:txBody>
          <a:bodyPr/>
          <a:lstStyle>
            <a:lvl1pPr>
              <a:defRPr/>
            </a:lvl1pPr>
          </a:lstStyle>
          <a:p>
            <a:pPr>
              <a:defRPr/>
            </a:pPr>
            <a:fld id="{E7349F6D-B612-4B7E-9B03-BCA4F8D16529}" type="datetimeFigureOut">
              <a:rPr lang="en-US"/>
              <a:pPr>
                <a:defRPr/>
              </a:pPr>
              <a:t>9/21/2021</a:t>
            </a:fld>
            <a:endParaRPr lang="en-US" dirty="0"/>
          </a:p>
        </p:txBody>
      </p:sp>
      <p:sp>
        <p:nvSpPr>
          <p:cNvPr id="5" name="Footer Placeholder 4">
            <a:extLst>
              <a:ext uri="{FF2B5EF4-FFF2-40B4-BE49-F238E27FC236}">
                <a16:creationId xmlns:a16="http://schemas.microsoft.com/office/drawing/2014/main" id="{95DB39D0-E88E-4592-BD03-891EC9C8DF4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EA5A21B-DA64-4648-93E9-B656F390A73D}"/>
              </a:ext>
            </a:extLst>
          </p:cNvPr>
          <p:cNvSpPr>
            <a:spLocks noGrp="1"/>
          </p:cNvSpPr>
          <p:nvPr>
            <p:ph type="sldNum" sz="quarter" idx="12"/>
          </p:nvPr>
        </p:nvSpPr>
        <p:spPr/>
        <p:txBody>
          <a:bodyPr/>
          <a:lstStyle>
            <a:lvl1pPr>
              <a:defRPr/>
            </a:lvl1pPr>
          </a:lstStyle>
          <a:p>
            <a:pPr>
              <a:defRPr/>
            </a:pPr>
            <a:fld id="{9F451AC9-CE41-443B-93F2-24080AE91DEC}" type="slidenum">
              <a:rPr lang="en-US" altLang="en-US"/>
              <a:pPr>
                <a:defRPr/>
              </a:pPr>
              <a:t>‹#›</a:t>
            </a:fld>
            <a:endParaRPr lang="en-US" altLang="en-US"/>
          </a:p>
        </p:txBody>
      </p:sp>
    </p:spTree>
    <p:extLst>
      <p:ext uri="{BB962C8B-B14F-4D97-AF65-F5344CB8AC3E}">
        <p14:creationId xmlns:p14="http://schemas.microsoft.com/office/powerpoint/2010/main" val="1840469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CE30AD-A113-4ADE-917A-BC6A676F710B}"/>
              </a:ext>
            </a:extLst>
          </p:cNvPr>
          <p:cNvSpPr>
            <a:spLocks noGrp="1"/>
          </p:cNvSpPr>
          <p:nvPr>
            <p:ph type="dt" sz="half" idx="10"/>
          </p:nvPr>
        </p:nvSpPr>
        <p:spPr/>
        <p:txBody>
          <a:bodyPr/>
          <a:lstStyle>
            <a:lvl1pPr>
              <a:defRPr/>
            </a:lvl1pPr>
          </a:lstStyle>
          <a:p>
            <a:pPr>
              <a:defRPr/>
            </a:pPr>
            <a:fld id="{D8DA84DD-A3D9-4CBE-A5EE-72FEA8C9688F}" type="datetimeFigureOut">
              <a:rPr lang="en-US"/>
              <a:pPr>
                <a:defRPr/>
              </a:pPr>
              <a:t>9/21/2021</a:t>
            </a:fld>
            <a:endParaRPr lang="en-US" dirty="0"/>
          </a:p>
        </p:txBody>
      </p:sp>
      <p:sp>
        <p:nvSpPr>
          <p:cNvPr id="5" name="Footer Placeholder 4">
            <a:extLst>
              <a:ext uri="{FF2B5EF4-FFF2-40B4-BE49-F238E27FC236}">
                <a16:creationId xmlns:a16="http://schemas.microsoft.com/office/drawing/2014/main" id="{A8D8FE3D-25BC-4E76-9CE8-0E5491109C3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F5987B2-2783-4095-9EE0-C44B9DC5F84E}"/>
              </a:ext>
            </a:extLst>
          </p:cNvPr>
          <p:cNvSpPr>
            <a:spLocks noGrp="1"/>
          </p:cNvSpPr>
          <p:nvPr>
            <p:ph type="sldNum" sz="quarter" idx="12"/>
          </p:nvPr>
        </p:nvSpPr>
        <p:spPr/>
        <p:txBody>
          <a:bodyPr/>
          <a:lstStyle>
            <a:lvl1pPr>
              <a:defRPr/>
            </a:lvl1pPr>
          </a:lstStyle>
          <a:p>
            <a:pPr>
              <a:defRPr/>
            </a:pPr>
            <a:fld id="{8D4789E8-F132-4F30-AD95-E06214C9C796}" type="slidenum">
              <a:rPr lang="en-US" altLang="en-US"/>
              <a:pPr>
                <a:defRPr/>
              </a:pPr>
              <a:t>‹#›</a:t>
            </a:fld>
            <a:endParaRPr lang="en-US" altLang="en-US"/>
          </a:p>
        </p:txBody>
      </p:sp>
    </p:spTree>
    <p:extLst>
      <p:ext uri="{BB962C8B-B14F-4D97-AF65-F5344CB8AC3E}">
        <p14:creationId xmlns:p14="http://schemas.microsoft.com/office/powerpoint/2010/main" val="554060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09769F-5B2C-471F-9417-5D15B1BF92EB}"/>
              </a:ext>
            </a:extLst>
          </p:cNvPr>
          <p:cNvSpPr>
            <a:spLocks noGrp="1"/>
          </p:cNvSpPr>
          <p:nvPr>
            <p:ph type="dt" sz="half" idx="10"/>
          </p:nvPr>
        </p:nvSpPr>
        <p:spPr/>
        <p:txBody>
          <a:bodyPr/>
          <a:lstStyle>
            <a:lvl1pPr>
              <a:defRPr/>
            </a:lvl1pPr>
          </a:lstStyle>
          <a:p>
            <a:pPr>
              <a:defRPr/>
            </a:pPr>
            <a:fld id="{FC15D516-307B-4D79-A7D2-F0612E23A2FC}" type="datetimeFigureOut">
              <a:rPr lang="en-US"/>
              <a:pPr>
                <a:defRPr/>
              </a:pPr>
              <a:t>9/21/2021</a:t>
            </a:fld>
            <a:endParaRPr lang="en-US" dirty="0"/>
          </a:p>
        </p:txBody>
      </p:sp>
      <p:sp>
        <p:nvSpPr>
          <p:cNvPr id="5" name="Footer Placeholder 4">
            <a:extLst>
              <a:ext uri="{FF2B5EF4-FFF2-40B4-BE49-F238E27FC236}">
                <a16:creationId xmlns:a16="http://schemas.microsoft.com/office/drawing/2014/main" id="{B1BC1F18-21EC-4E94-A96E-D69AE6C6646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FC38D53-BECA-4981-9043-CA983EE3FE78}"/>
              </a:ext>
            </a:extLst>
          </p:cNvPr>
          <p:cNvSpPr>
            <a:spLocks noGrp="1"/>
          </p:cNvSpPr>
          <p:nvPr>
            <p:ph type="sldNum" sz="quarter" idx="12"/>
          </p:nvPr>
        </p:nvSpPr>
        <p:spPr/>
        <p:txBody>
          <a:bodyPr/>
          <a:lstStyle>
            <a:lvl1pPr>
              <a:defRPr/>
            </a:lvl1pPr>
          </a:lstStyle>
          <a:p>
            <a:pPr>
              <a:defRPr/>
            </a:pPr>
            <a:fld id="{5C8D50D0-81A5-42C8-87B0-A3B3B3AF245F}" type="slidenum">
              <a:rPr lang="en-US" altLang="en-US"/>
              <a:pPr>
                <a:defRPr/>
              </a:pPr>
              <a:t>‹#›</a:t>
            </a:fld>
            <a:endParaRPr lang="en-US" altLang="en-US"/>
          </a:p>
        </p:txBody>
      </p:sp>
    </p:spTree>
    <p:extLst>
      <p:ext uri="{BB962C8B-B14F-4D97-AF65-F5344CB8AC3E}">
        <p14:creationId xmlns:p14="http://schemas.microsoft.com/office/powerpoint/2010/main" val="163704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D5E2D9B-D3C4-40DA-B613-D6A6937B2180}"/>
              </a:ext>
            </a:extLst>
          </p:cNvPr>
          <p:cNvSpPr>
            <a:spLocks noGrp="1"/>
          </p:cNvSpPr>
          <p:nvPr>
            <p:ph type="dt" sz="half" idx="10"/>
          </p:nvPr>
        </p:nvSpPr>
        <p:spPr/>
        <p:txBody>
          <a:bodyPr/>
          <a:lstStyle>
            <a:lvl1pPr>
              <a:defRPr/>
            </a:lvl1pPr>
          </a:lstStyle>
          <a:p>
            <a:pPr>
              <a:defRPr/>
            </a:pPr>
            <a:fld id="{9C80479B-EDEA-4011-8A44-8A0485968523}" type="datetimeFigureOut">
              <a:rPr lang="en-US"/>
              <a:pPr>
                <a:defRPr/>
              </a:pPr>
              <a:t>9/21/2021</a:t>
            </a:fld>
            <a:endParaRPr lang="en-US" dirty="0"/>
          </a:p>
        </p:txBody>
      </p:sp>
      <p:sp>
        <p:nvSpPr>
          <p:cNvPr id="6" name="Footer Placeholder 4">
            <a:extLst>
              <a:ext uri="{FF2B5EF4-FFF2-40B4-BE49-F238E27FC236}">
                <a16:creationId xmlns:a16="http://schemas.microsoft.com/office/drawing/2014/main" id="{23E40E5B-F8EF-4AC7-83DD-6002F1042A6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B4A20BF-B646-4C36-9E06-C69746F571C3}"/>
              </a:ext>
            </a:extLst>
          </p:cNvPr>
          <p:cNvSpPr>
            <a:spLocks noGrp="1"/>
          </p:cNvSpPr>
          <p:nvPr>
            <p:ph type="sldNum" sz="quarter" idx="12"/>
          </p:nvPr>
        </p:nvSpPr>
        <p:spPr/>
        <p:txBody>
          <a:bodyPr/>
          <a:lstStyle>
            <a:lvl1pPr>
              <a:defRPr/>
            </a:lvl1pPr>
          </a:lstStyle>
          <a:p>
            <a:pPr>
              <a:defRPr/>
            </a:pPr>
            <a:fld id="{9C3A0760-AAC3-4D62-9C92-411C96D9BB53}" type="slidenum">
              <a:rPr lang="en-US" altLang="en-US"/>
              <a:pPr>
                <a:defRPr/>
              </a:pPr>
              <a:t>‹#›</a:t>
            </a:fld>
            <a:endParaRPr lang="en-US" altLang="en-US"/>
          </a:p>
        </p:txBody>
      </p:sp>
    </p:spTree>
    <p:extLst>
      <p:ext uri="{BB962C8B-B14F-4D97-AF65-F5344CB8AC3E}">
        <p14:creationId xmlns:p14="http://schemas.microsoft.com/office/powerpoint/2010/main" val="328759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FD0937CF-703C-4593-917A-3A70541D71E4}"/>
              </a:ext>
            </a:extLst>
          </p:cNvPr>
          <p:cNvSpPr>
            <a:spLocks noGrp="1"/>
          </p:cNvSpPr>
          <p:nvPr>
            <p:ph type="dt" sz="half" idx="10"/>
          </p:nvPr>
        </p:nvSpPr>
        <p:spPr/>
        <p:txBody>
          <a:bodyPr/>
          <a:lstStyle>
            <a:lvl1pPr>
              <a:defRPr/>
            </a:lvl1pPr>
          </a:lstStyle>
          <a:p>
            <a:pPr>
              <a:defRPr/>
            </a:pPr>
            <a:fld id="{62B86C9D-7232-47E5-8B7C-64DBD2F8FF25}" type="datetimeFigureOut">
              <a:rPr lang="en-US"/>
              <a:pPr>
                <a:defRPr/>
              </a:pPr>
              <a:t>9/21/2021</a:t>
            </a:fld>
            <a:endParaRPr lang="en-US" dirty="0"/>
          </a:p>
        </p:txBody>
      </p:sp>
      <p:sp>
        <p:nvSpPr>
          <p:cNvPr id="8" name="Footer Placeholder 4">
            <a:extLst>
              <a:ext uri="{FF2B5EF4-FFF2-40B4-BE49-F238E27FC236}">
                <a16:creationId xmlns:a16="http://schemas.microsoft.com/office/drawing/2014/main" id="{3F177614-5635-4A33-BE5E-CF19B6BC352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4076FF6-4F89-4F43-9224-58492CDA0E4F}"/>
              </a:ext>
            </a:extLst>
          </p:cNvPr>
          <p:cNvSpPr>
            <a:spLocks noGrp="1"/>
          </p:cNvSpPr>
          <p:nvPr>
            <p:ph type="sldNum" sz="quarter" idx="12"/>
          </p:nvPr>
        </p:nvSpPr>
        <p:spPr/>
        <p:txBody>
          <a:bodyPr/>
          <a:lstStyle>
            <a:lvl1pPr>
              <a:defRPr/>
            </a:lvl1pPr>
          </a:lstStyle>
          <a:p>
            <a:pPr>
              <a:defRPr/>
            </a:pPr>
            <a:fld id="{ADAA581F-4F46-4ABD-AD19-72C465790552}" type="slidenum">
              <a:rPr lang="en-US" altLang="en-US"/>
              <a:pPr>
                <a:defRPr/>
              </a:pPr>
              <a:t>‹#›</a:t>
            </a:fld>
            <a:endParaRPr lang="en-US" altLang="en-US"/>
          </a:p>
        </p:txBody>
      </p:sp>
    </p:spTree>
    <p:extLst>
      <p:ext uri="{BB962C8B-B14F-4D97-AF65-F5344CB8AC3E}">
        <p14:creationId xmlns:p14="http://schemas.microsoft.com/office/powerpoint/2010/main" val="1867594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BFDCF1D-8113-4FDC-8E54-B29F1242E216}"/>
              </a:ext>
            </a:extLst>
          </p:cNvPr>
          <p:cNvSpPr>
            <a:spLocks noGrp="1"/>
          </p:cNvSpPr>
          <p:nvPr>
            <p:ph type="dt" sz="half" idx="10"/>
          </p:nvPr>
        </p:nvSpPr>
        <p:spPr/>
        <p:txBody>
          <a:bodyPr/>
          <a:lstStyle>
            <a:lvl1pPr>
              <a:defRPr/>
            </a:lvl1pPr>
          </a:lstStyle>
          <a:p>
            <a:pPr>
              <a:defRPr/>
            </a:pPr>
            <a:fld id="{FDF5613C-F64A-4088-9247-B161120F6B3F}" type="datetimeFigureOut">
              <a:rPr lang="en-US"/>
              <a:pPr>
                <a:defRPr/>
              </a:pPr>
              <a:t>9/21/2021</a:t>
            </a:fld>
            <a:endParaRPr lang="en-US" dirty="0"/>
          </a:p>
        </p:txBody>
      </p:sp>
      <p:sp>
        <p:nvSpPr>
          <p:cNvPr id="4" name="Footer Placeholder 4">
            <a:extLst>
              <a:ext uri="{FF2B5EF4-FFF2-40B4-BE49-F238E27FC236}">
                <a16:creationId xmlns:a16="http://schemas.microsoft.com/office/drawing/2014/main" id="{25D2602C-6126-4F2F-9F05-4F2A98BF44E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784CFEE3-01AC-482F-80B3-1F9F7B68ED7C}"/>
              </a:ext>
            </a:extLst>
          </p:cNvPr>
          <p:cNvSpPr>
            <a:spLocks noGrp="1"/>
          </p:cNvSpPr>
          <p:nvPr>
            <p:ph type="sldNum" sz="quarter" idx="12"/>
          </p:nvPr>
        </p:nvSpPr>
        <p:spPr/>
        <p:txBody>
          <a:bodyPr/>
          <a:lstStyle>
            <a:lvl1pPr>
              <a:defRPr/>
            </a:lvl1pPr>
          </a:lstStyle>
          <a:p>
            <a:pPr>
              <a:defRPr/>
            </a:pPr>
            <a:fld id="{B01AC33C-5B06-44E4-881D-A8819289CC61}" type="slidenum">
              <a:rPr lang="en-US" altLang="en-US"/>
              <a:pPr>
                <a:defRPr/>
              </a:pPr>
              <a:t>‹#›</a:t>
            </a:fld>
            <a:endParaRPr lang="en-US" altLang="en-US"/>
          </a:p>
        </p:txBody>
      </p:sp>
    </p:spTree>
    <p:extLst>
      <p:ext uri="{BB962C8B-B14F-4D97-AF65-F5344CB8AC3E}">
        <p14:creationId xmlns:p14="http://schemas.microsoft.com/office/powerpoint/2010/main" val="3439706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B441E44-43E0-4CBB-86E6-42DAB4ABDEFB}"/>
              </a:ext>
            </a:extLst>
          </p:cNvPr>
          <p:cNvSpPr>
            <a:spLocks noGrp="1"/>
          </p:cNvSpPr>
          <p:nvPr>
            <p:ph type="dt" sz="half" idx="10"/>
          </p:nvPr>
        </p:nvSpPr>
        <p:spPr/>
        <p:txBody>
          <a:bodyPr/>
          <a:lstStyle>
            <a:lvl1pPr>
              <a:defRPr/>
            </a:lvl1pPr>
          </a:lstStyle>
          <a:p>
            <a:pPr>
              <a:defRPr/>
            </a:pPr>
            <a:fld id="{98D39606-CBC3-4FF2-81D1-F1DE6592E6D5}" type="datetimeFigureOut">
              <a:rPr lang="en-US"/>
              <a:pPr>
                <a:defRPr/>
              </a:pPr>
              <a:t>9/21/2021</a:t>
            </a:fld>
            <a:endParaRPr lang="en-US" dirty="0"/>
          </a:p>
        </p:txBody>
      </p:sp>
      <p:sp>
        <p:nvSpPr>
          <p:cNvPr id="3" name="Footer Placeholder 4">
            <a:extLst>
              <a:ext uri="{FF2B5EF4-FFF2-40B4-BE49-F238E27FC236}">
                <a16:creationId xmlns:a16="http://schemas.microsoft.com/office/drawing/2014/main" id="{6CF063A7-9EB7-4E6E-A1D2-42353856351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A96E0192-B4BA-4E30-9F2A-5F1D0A454EFC}"/>
              </a:ext>
            </a:extLst>
          </p:cNvPr>
          <p:cNvSpPr>
            <a:spLocks noGrp="1"/>
          </p:cNvSpPr>
          <p:nvPr>
            <p:ph type="sldNum" sz="quarter" idx="12"/>
          </p:nvPr>
        </p:nvSpPr>
        <p:spPr/>
        <p:txBody>
          <a:bodyPr/>
          <a:lstStyle>
            <a:lvl1pPr>
              <a:defRPr/>
            </a:lvl1pPr>
          </a:lstStyle>
          <a:p>
            <a:pPr>
              <a:defRPr/>
            </a:pPr>
            <a:fld id="{B891A10C-0A39-40D1-8234-0A4CB6C5F626}" type="slidenum">
              <a:rPr lang="en-US" altLang="en-US"/>
              <a:pPr>
                <a:defRPr/>
              </a:pPr>
              <a:t>‹#›</a:t>
            </a:fld>
            <a:endParaRPr lang="en-US" altLang="en-US"/>
          </a:p>
        </p:txBody>
      </p:sp>
    </p:spTree>
    <p:extLst>
      <p:ext uri="{BB962C8B-B14F-4D97-AF65-F5344CB8AC3E}">
        <p14:creationId xmlns:p14="http://schemas.microsoft.com/office/powerpoint/2010/main" val="959350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8E964D5-F491-4DD6-8678-B599BF519398}"/>
              </a:ext>
            </a:extLst>
          </p:cNvPr>
          <p:cNvSpPr>
            <a:spLocks noGrp="1"/>
          </p:cNvSpPr>
          <p:nvPr>
            <p:ph type="dt" sz="half" idx="10"/>
          </p:nvPr>
        </p:nvSpPr>
        <p:spPr/>
        <p:txBody>
          <a:bodyPr/>
          <a:lstStyle>
            <a:lvl1pPr>
              <a:defRPr/>
            </a:lvl1pPr>
          </a:lstStyle>
          <a:p>
            <a:pPr>
              <a:defRPr/>
            </a:pPr>
            <a:fld id="{5D3A9A50-5B76-4B77-8A04-303B510CC1A8}" type="datetimeFigureOut">
              <a:rPr lang="en-US"/>
              <a:pPr>
                <a:defRPr/>
              </a:pPr>
              <a:t>9/21/2021</a:t>
            </a:fld>
            <a:endParaRPr lang="en-US" dirty="0"/>
          </a:p>
        </p:txBody>
      </p:sp>
      <p:sp>
        <p:nvSpPr>
          <p:cNvPr id="6" name="Footer Placeholder 4">
            <a:extLst>
              <a:ext uri="{FF2B5EF4-FFF2-40B4-BE49-F238E27FC236}">
                <a16:creationId xmlns:a16="http://schemas.microsoft.com/office/drawing/2014/main" id="{73235309-4168-46E4-BEDD-65FFA8C9EF7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F9D563E-ECA8-4D48-831D-83C39CBE3805}"/>
              </a:ext>
            </a:extLst>
          </p:cNvPr>
          <p:cNvSpPr>
            <a:spLocks noGrp="1"/>
          </p:cNvSpPr>
          <p:nvPr>
            <p:ph type="sldNum" sz="quarter" idx="12"/>
          </p:nvPr>
        </p:nvSpPr>
        <p:spPr/>
        <p:txBody>
          <a:bodyPr/>
          <a:lstStyle>
            <a:lvl1pPr>
              <a:defRPr/>
            </a:lvl1pPr>
          </a:lstStyle>
          <a:p>
            <a:pPr>
              <a:defRPr/>
            </a:pPr>
            <a:fld id="{D8AC6E11-76DB-4B3E-9063-B758EE63B7BF}" type="slidenum">
              <a:rPr lang="en-US" altLang="en-US"/>
              <a:pPr>
                <a:defRPr/>
              </a:pPr>
              <a:t>‹#›</a:t>
            </a:fld>
            <a:endParaRPr lang="en-US" altLang="en-US"/>
          </a:p>
        </p:txBody>
      </p:sp>
    </p:spTree>
    <p:extLst>
      <p:ext uri="{BB962C8B-B14F-4D97-AF65-F5344CB8AC3E}">
        <p14:creationId xmlns:p14="http://schemas.microsoft.com/office/powerpoint/2010/main" val="2259242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697069A-11B4-4D9B-BAB5-ED4BD201A535}"/>
              </a:ext>
            </a:extLst>
          </p:cNvPr>
          <p:cNvSpPr>
            <a:spLocks noGrp="1"/>
          </p:cNvSpPr>
          <p:nvPr>
            <p:ph type="dt" sz="half" idx="10"/>
          </p:nvPr>
        </p:nvSpPr>
        <p:spPr/>
        <p:txBody>
          <a:bodyPr/>
          <a:lstStyle>
            <a:lvl1pPr>
              <a:defRPr/>
            </a:lvl1pPr>
          </a:lstStyle>
          <a:p>
            <a:pPr>
              <a:defRPr/>
            </a:pPr>
            <a:fld id="{2640EAF5-9725-48C2-8E12-1BDCAAA7603B}" type="datetimeFigureOut">
              <a:rPr lang="en-US"/>
              <a:pPr>
                <a:defRPr/>
              </a:pPr>
              <a:t>9/21/2021</a:t>
            </a:fld>
            <a:endParaRPr lang="en-US" dirty="0"/>
          </a:p>
        </p:txBody>
      </p:sp>
      <p:sp>
        <p:nvSpPr>
          <p:cNvPr id="6" name="Footer Placeholder 4">
            <a:extLst>
              <a:ext uri="{FF2B5EF4-FFF2-40B4-BE49-F238E27FC236}">
                <a16:creationId xmlns:a16="http://schemas.microsoft.com/office/drawing/2014/main" id="{EB86C274-8AFA-4C99-8406-7E229121164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7FB5D38-884D-4931-9316-C37C3D83B44A}"/>
              </a:ext>
            </a:extLst>
          </p:cNvPr>
          <p:cNvSpPr>
            <a:spLocks noGrp="1"/>
          </p:cNvSpPr>
          <p:nvPr>
            <p:ph type="sldNum" sz="quarter" idx="12"/>
          </p:nvPr>
        </p:nvSpPr>
        <p:spPr/>
        <p:txBody>
          <a:bodyPr/>
          <a:lstStyle>
            <a:lvl1pPr>
              <a:defRPr/>
            </a:lvl1pPr>
          </a:lstStyle>
          <a:p>
            <a:pPr>
              <a:defRPr/>
            </a:pPr>
            <a:fld id="{C9A596ED-2EFD-4926-B1F3-63100D201151}" type="slidenum">
              <a:rPr lang="en-US" altLang="en-US"/>
              <a:pPr>
                <a:defRPr/>
              </a:pPr>
              <a:t>‹#›</a:t>
            </a:fld>
            <a:endParaRPr lang="en-US" altLang="en-US"/>
          </a:p>
        </p:txBody>
      </p:sp>
    </p:spTree>
    <p:extLst>
      <p:ext uri="{BB962C8B-B14F-4D97-AF65-F5344CB8AC3E}">
        <p14:creationId xmlns:p14="http://schemas.microsoft.com/office/powerpoint/2010/main" val="419332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0F54E37-B329-48F7-9494-EAD4F9C7E5D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A2D37A8-E139-4F76-8E9E-4C82163A3FD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FFCAF4E-FC35-4364-8F97-25B516533296}"/>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8984E3F-F82E-4778-BF34-ACE38299A7BB}" type="datetimeFigureOut">
              <a:rPr lang="en-US"/>
              <a:pPr>
                <a:defRPr/>
              </a:pPr>
              <a:t>9/21/2021</a:t>
            </a:fld>
            <a:endParaRPr lang="en-US" dirty="0"/>
          </a:p>
        </p:txBody>
      </p:sp>
      <p:sp>
        <p:nvSpPr>
          <p:cNvPr id="5" name="Footer Placeholder 4">
            <a:extLst>
              <a:ext uri="{FF2B5EF4-FFF2-40B4-BE49-F238E27FC236}">
                <a16:creationId xmlns:a16="http://schemas.microsoft.com/office/drawing/2014/main" id="{84993C22-B8C9-4265-9D7A-1D1B2F818A2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BAEC8654-6CC3-4BBC-8FD9-EA3FBDC1035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FFFFFF"/>
                </a:solidFill>
              </a:defRPr>
            </a:lvl1pPr>
          </a:lstStyle>
          <a:p>
            <a:pPr>
              <a:defRPr/>
            </a:pPr>
            <a:fld id="{A6C07053-345D-4B5F-A0A4-FFF90241602B}"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anose="020B0604020202020204" pitchFamily="34" charset="0"/>
        </a:defRPr>
      </a:lvl2pPr>
      <a:lvl3pPr algn="ctr" rtl="0" eaLnBrk="0" fontAlgn="base" hangingPunct="0">
        <a:spcBef>
          <a:spcPct val="0"/>
        </a:spcBef>
        <a:spcAft>
          <a:spcPct val="0"/>
        </a:spcAft>
        <a:defRPr sz="4400">
          <a:solidFill>
            <a:schemeClr val="tx1"/>
          </a:solidFill>
          <a:latin typeface="Arial" panose="020B0604020202020204" pitchFamily="34" charset="0"/>
        </a:defRPr>
      </a:lvl3pPr>
      <a:lvl4pPr algn="ctr" rtl="0" eaLnBrk="0" fontAlgn="base" hangingPunct="0">
        <a:spcBef>
          <a:spcPct val="0"/>
        </a:spcBef>
        <a:spcAft>
          <a:spcPct val="0"/>
        </a:spcAft>
        <a:defRPr sz="4400">
          <a:solidFill>
            <a:schemeClr val="tx1"/>
          </a:solidFill>
          <a:latin typeface="Arial" panose="020B0604020202020204" pitchFamily="34" charset="0"/>
        </a:defRPr>
      </a:lvl4pPr>
      <a:lvl5pPr algn="ctr" rtl="0" eaLnBrk="0" fontAlgn="base" hangingPunct="0">
        <a:spcBef>
          <a:spcPct val="0"/>
        </a:spcBef>
        <a:spcAft>
          <a:spcPct val="0"/>
        </a:spcAft>
        <a:defRPr sz="4400">
          <a:solidFill>
            <a:schemeClr val="tx1"/>
          </a:solidFill>
          <a:latin typeface="Arial" panose="020B0604020202020204" pitchFamily="34" charset="0"/>
        </a:defRPr>
      </a:lvl5pPr>
      <a:lvl6pPr marL="457200" algn="ctr" rtl="0" fontAlgn="base">
        <a:spcBef>
          <a:spcPct val="0"/>
        </a:spcBef>
        <a:spcAft>
          <a:spcPct val="0"/>
        </a:spcAft>
        <a:defRPr sz="4400">
          <a:solidFill>
            <a:schemeClr val="tx1"/>
          </a:solidFill>
          <a:latin typeface="Arial" panose="020B0604020202020204" pitchFamily="34" charset="0"/>
        </a:defRPr>
      </a:lvl6pPr>
      <a:lvl7pPr marL="914400" algn="ctr" rtl="0" fontAlgn="base">
        <a:spcBef>
          <a:spcPct val="0"/>
        </a:spcBef>
        <a:spcAft>
          <a:spcPct val="0"/>
        </a:spcAft>
        <a:defRPr sz="4400">
          <a:solidFill>
            <a:schemeClr val="tx1"/>
          </a:solidFill>
          <a:latin typeface="Arial" panose="020B0604020202020204" pitchFamily="34" charset="0"/>
        </a:defRPr>
      </a:lvl7pPr>
      <a:lvl8pPr marL="1371600" algn="ctr" rtl="0" fontAlgn="base">
        <a:spcBef>
          <a:spcPct val="0"/>
        </a:spcBef>
        <a:spcAft>
          <a:spcPct val="0"/>
        </a:spcAft>
        <a:defRPr sz="4400">
          <a:solidFill>
            <a:schemeClr val="tx1"/>
          </a:solidFill>
          <a:latin typeface="Arial" panose="020B0604020202020204" pitchFamily="34" charset="0"/>
        </a:defRPr>
      </a:lvl8pPr>
      <a:lvl9pPr marL="1828800" algn="ctr"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E5E2460-334F-4D91-AD36-1470AAC53B9B}"/>
              </a:ext>
            </a:extLst>
          </p:cNvPr>
          <p:cNvSpPr>
            <a:spLocks noGrp="1"/>
          </p:cNvSpPr>
          <p:nvPr>
            <p:ph idx="1"/>
          </p:nvPr>
        </p:nvSpPr>
        <p:spPr/>
        <p:txBody>
          <a:bodyPr lIns="0" tIns="0" rIns="0" bIns="0"/>
          <a:lstStyle/>
          <a:p>
            <a:pPr eaLnBrk="1" hangingPunct="1">
              <a:lnSpc>
                <a:spcPts val="2800"/>
              </a:lnSpc>
              <a:spcBef>
                <a:spcPts val="1200"/>
              </a:spcBef>
            </a:pPr>
            <a:r>
              <a:rPr lang="en-US" altLang="en-US" sz="2800" b="1">
                <a:solidFill>
                  <a:srgbClr val="FFFF00"/>
                </a:solidFill>
                <a:latin typeface="Arial Narrow" panose="020B0606020202030204" pitchFamily="34" charset="0"/>
              </a:rPr>
              <a:t>Self-examination critical for Christians.</a:t>
            </a:r>
          </a:p>
          <a:p>
            <a:pPr eaLnBrk="1" hangingPunct="1">
              <a:lnSpc>
                <a:spcPts val="2800"/>
              </a:lnSpc>
              <a:spcBef>
                <a:spcPts val="1200"/>
              </a:spcBef>
            </a:pPr>
            <a:r>
              <a:rPr lang="en-US" altLang="en-US" sz="2800" b="1">
                <a:solidFill>
                  <a:srgbClr val="FFFF00"/>
                </a:solidFill>
                <a:latin typeface="Arial Narrow" panose="020B0606020202030204" pitchFamily="34" charset="0"/>
              </a:rPr>
              <a:t>Three views of man.</a:t>
            </a:r>
          </a:p>
          <a:p>
            <a:pPr lvl="1" eaLnBrk="1" hangingPunct="1">
              <a:lnSpc>
                <a:spcPts val="2400"/>
              </a:lnSpc>
              <a:spcBef>
                <a:spcPts val="1200"/>
              </a:spcBef>
            </a:pPr>
            <a:r>
              <a:rPr lang="en-US" altLang="en-US" sz="2400" b="1">
                <a:latin typeface="Arial Narrow" panose="020B0606020202030204" pitchFamily="34" charset="0"/>
              </a:rPr>
              <a:t>The way he sees himself</a:t>
            </a:r>
          </a:p>
          <a:p>
            <a:pPr lvl="1" eaLnBrk="1" hangingPunct="1">
              <a:lnSpc>
                <a:spcPts val="2400"/>
              </a:lnSpc>
              <a:spcBef>
                <a:spcPts val="1200"/>
              </a:spcBef>
            </a:pPr>
            <a:r>
              <a:rPr lang="en-US" altLang="en-US" sz="2400" b="1">
                <a:latin typeface="Arial Narrow" panose="020B0606020202030204" pitchFamily="34" charset="0"/>
              </a:rPr>
              <a:t>The way others see him</a:t>
            </a:r>
          </a:p>
          <a:p>
            <a:pPr lvl="1" eaLnBrk="1" hangingPunct="1">
              <a:lnSpc>
                <a:spcPts val="2400"/>
              </a:lnSpc>
              <a:spcBef>
                <a:spcPts val="1200"/>
              </a:spcBef>
            </a:pPr>
            <a:r>
              <a:rPr lang="en-US" altLang="en-US" sz="2400" b="1">
                <a:latin typeface="Arial Narrow" panose="020B0606020202030204" pitchFamily="34" charset="0"/>
              </a:rPr>
              <a:t>The way God sees him</a:t>
            </a:r>
          </a:p>
          <a:p>
            <a:pPr eaLnBrk="1" hangingPunct="1">
              <a:lnSpc>
                <a:spcPts val="2800"/>
              </a:lnSpc>
              <a:spcBef>
                <a:spcPts val="1200"/>
              </a:spcBef>
            </a:pPr>
            <a:r>
              <a:rPr lang="en-US" altLang="en-US" sz="2800" b="1">
                <a:solidFill>
                  <a:srgbClr val="FFFF00"/>
                </a:solidFill>
                <a:latin typeface="Arial Narrow" panose="020B0606020202030204" pitchFamily="34" charset="0"/>
              </a:rPr>
              <a:t>Obviously, the accurate one is the way God sees him</a:t>
            </a:r>
          </a:p>
          <a:p>
            <a:pPr eaLnBrk="1" hangingPunct="1">
              <a:lnSpc>
                <a:spcPts val="2800"/>
              </a:lnSpc>
              <a:spcBef>
                <a:spcPts val="1200"/>
              </a:spcBef>
            </a:pPr>
            <a:r>
              <a:rPr lang="en-US" altLang="en-US" sz="2800" b="1">
                <a:solidFill>
                  <a:srgbClr val="FFFF00"/>
                </a:solidFill>
                <a:latin typeface="Arial Narrow" panose="020B0606020202030204" pitchFamily="34" charset="0"/>
              </a:rPr>
              <a:t>Until man sees himself the way God does he will always be deceived and self-deception is the most difficult illusion to understand. </a:t>
            </a:r>
          </a:p>
        </p:txBody>
      </p:sp>
      <p:sp>
        <p:nvSpPr>
          <p:cNvPr id="2051" name="Title 3">
            <a:extLst>
              <a:ext uri="{FF2B5EF4-FFF2-40B4-BE49-F238E27FC236}">
                <a16:creationId xmlns:a16="http://schemas.microsoft.com/office/drawing/2014/main" id="{FAFC5324-038C-40D1-BF87-9F6E2F7FB2A1}"/>
              </a:ext>
            </a:extLst>
          </p:cNvPr>
          <p:cNvSpPr>
            <a:spLocks noGrp="1"/>
          </p:cNvSpPr>
          <p:nvPr>
            <p:ph type="title"/>
          </p:nvPr>
        </p:nvSpPr>
        <p:spPr>
          <a:xfrm>
            <a:off x="457200" y="381000"/>
            <a:ext cx="8229600" cy="762000"/>
          </a:xfrm>
        </p:spPr>
        <p:txBody>
          <a:bodyPr/>
          <a:lstStyle/>
          <a:p>
            <a:pPr eaLnBrk="1" hangingPunct="1">
              <a:lnSpc>
                <a:spcPts val="2800"/>
              </a:lnSpc>
              <a:spcBef>
                <a:spcPts val="1200"/>
              </a:spcBef>
            </a:pPr>
            <a:r>
              <a:rPr lang="en-US" altLang="en-US" sz="2800">
                <a:latin typeface="Arial Black" panose="020B0A04020102020204" pitchFamily="34" charset="0"/>
              </a:rPr>
              <a:t>LOOKING IN THE MIRROR</a:t>
            </a:r>
            <a:br>
              <a:rPr lang="en-US" altLang="en-US" sz="3200" b="1">
                <a:latin typeface="Arial Narrow" panose="020B0606020202030204" pitchFamily="34" charset="0"/>
              </a:rPr>
            </a:br>
            <a:r>
              <a:rPr lang="en-US" altLang="en-US" sz="2400" b="1">
                <a:latin typeface="Arial Narrow" panose="020B0606020202030204" pitchFamily="34" charset="0"/>
              </a:rPr>
              <a:t>Jas 1:21-25</a:t>
            </a:r>
            <a:endParaRPr lang="en-US" altLang="en-US" sz="3200">
              <a:latin typeface="Arial Black" panose="020B0A040201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EC7FCB9-C79D-4073-AF46-C26941AFA6E4}"/>
              </a:ext>
            </a:extLst>
          </p:cNvPr>
          <p:cNvSpPr>
            <a:spLocks noGrp="1"/>
          </p:cNvSpPr>
          <p:nvPr>
            <p:ph idx="1"/>
          </p:nvPr>
        </p:nvSpPr>
        <p:spPr/>
        <p:txBody>
          <a:bodyPr lIns="0" tIns="0" rIns="0" bIns="0"/>
          <a:lstStyle/>
          <a:p>
            <a:pPr eaLnBrk="1" hangingPunct="1">
              <a:lnSpc>
                <a:spcPts val="2800"/>
              </a:lnSpc>
              <a:spcBef>
                <a:spcPts val="1200"/>
              </a:spcBef>
            </a:pPr>
            <a:r>
              <a:rPr lang="en-US" altLang="en-US" sz="2800" b="1">
                <a:solidFill>
                  <a:srgbClr val="00FF00"/>
                </a:solidFill>
                <a:latin typeface="Arial Narrow" panose="020B0606020202030204" pitchFamily="34" charset="0"/>
              </a:rPr>
              <a:t>SELF-EXAMINATION A PROBLEM</a:t>
            </a:r>
          </a:p>
          <a:p>
            <a:pPr lvl="1" eaLnBrk="1" hangingPunct="1">
              <a:lnSpc>
                <a:spcPts val="2400"/>
              </a:lnSpc>
              <a:spcBef>
                <a:spcPts val="1200"/>
              </a:spcBef>
            </a:pPr>
            <a:r>
              <a:rPr lang="en-US" altLang="en-US" sz="2400" b="1">
                <a:solidFill>
                  <a:srgbClr val="FFFF00"/>
                </a:solidFill>
                <a:latin typeface="Arial Narrow" panose="020B0606020202030204" pitchFamily="34" charset="0"/>
              </a:rPr>
              <a:t>For Christians just as much as those in the world</a:t>
            </a:r>
          </a:p>
          <a:p>
            <a:pPr lvl="1" eaLnBrk="1" hangingPunct="1">
              <a:lnSpc>
                <a:spcPts val="2400"/>
              </a:lnSpc>
              <a:spcBef>
                <a:spcPts val="1200"/>
              </a:spcBef>
            </a:pPr>
            <a:r>
              <a:rPr lang="en-US" altLang="en-US" sz="2400" b="1">
                <a:solidFill>
                  <a:srgbClr val="FFFF00"/>
                </a:solidFill>
                <a:latin typeface="Arial Narrow" panose="020B0606020202030204" pitchFamily="34" charset="0"/>
              </a:rPr>
              <a:t>Paul indicts the Corinthians as being contentious, carnal and immoral 1Cor 1:11; 3:3; 5:1</a:t>
            </a:r>
          </a:p>
          <a:p>
            <a:pPr lvl="1" eaLnBrk="1" hangingPunct="1">
              <a:lnSpc>
                <a:spcPts val="2400"/>
              </a:lnSpc>
              <a:spcBef>
                <a:spcPts val="1200"/>
              </a:spcBef>
            </a:pPr>
            <a:r>
              <a:rPr lang="en-US" altLang="en-US" sz="2400" b="1">
                <a:solidFill>
                  <a:srgbClr val="FFFF00"/>
                </a:solidFill>
                <a:latin typeface="Arial Narrow" panose="020B0606020202030204" pitchFamily="34" charset="0"/>
              </a:rPr>
              <a:t>Told to examine themselves 2Cor 13:5 (ESV “test yourselves” determine if genuine (note Jhn 8:31) 1Cor 9:27</a:t>
            </a:r>
          </a:p>
          <a:p>
            <a:pPr lvl="1" eaLnBrk="1" hangingPunct="1">
              <a:lnSpc>
                <a:spcPts val="2400"/>
              </a:lnSpc>
              <a:spcBef>
                <a:spcPts val="1200"/>
              </a:spcBef>
            </a:pPr>
            <a:r>
              <a:rPr lang="en-US" altLang="en-US" sz="2400" b="1">
                <a:solidFill>
                  <a:srgbClr val="FFFF00"/>
                </a:solidFill>
                <a:latin typeface="Arial Narrow" panose="020B0606020202030204" pitchFamily="34" charset="0"/>
              </a:rPr>
              <a:t>We must look into the mirror of God’s word to see what kind of person we are 2Sam 12:1-15</a:t>
            </a:r>
          </a:p>
        </p:txBody>
      </p:sp>
      <p:sp>
        <p:nvSpPr>
          <p:cNvPr id="3075" name="Title 3">
            <a:extLst>
              <a:ext uri="{FF2B5EF4-FFF2-40B4-BE49-F238E27FC236}">
                <a16:creationId xmlns:a16="http://schemas.microsoft.com/office/drawing/2014/main" id="{FEB5FD24-BFE9-442C-8834-BD0A5C7C6DB6}"/>
              </a:ext>
            </a:extLst>
          </p:cNvPr>
          <p:cNvSpPr>
            <a:spLocks noGrp="1"/>
          </p:cNvSpPr>
          <p:nvPr>
            <p:ph type="title"/>
          </p:nvPr>
        </p:nvSpPr>
        <p:spPr>
          <a:xfrm>
            <a:off x="457200" y="381000"/>
            <a:ext cx="8229600" cy="762000"/>
          </a:xfrm>
        </p:spPr>
        <p:txBody>
          <a:bodyPr/>
          <a:lstStyle/>
          <a:p>
            <a:pPr eaLnBrk="1" hangingPunct="1">
              <a:lnSpc>
                <a:spcPts val="2800"/>
              </a:lnSpc>
              <a:spcBef>
                <a:spcPts val="1200"/>
              </a:spcBef>
            </a:pPr>
            <a:r>
              <a:rPr lang="en-US" altLang="en-US" sz="2800">
                <a:latin typeface="Arial Black" panose="020B0A04020102020204" pitchFamily="34" charset="0"/>
              </a:rPr>
              <a:t>LOOKING IN THE MIRROR</a:t>
            </a:r>
            <a:br>
              <a:rPr lang="en-US" altLang="en-US" sz="3200" b="1">
                <a:latin typeface="Arial Narrow" panose="020B0606020202030204" pitchFamily="34" charset="0"/>
              </a:rPr>
            </a:br>
            <a:r>
              <a:rPr lang="en-US" altLang="en-US" sz="2400" b="1">
                <a:latin typeface="Arial Narrow" panose="020B0606020202030204" pitchFamily="34" charset="0"/>
              </a:rPr>
              <a:t>Jas 1:21-25</a:t>
            </a:r>
            <a:endParaRPr lang="en-US" altLang="en-US" sz="3200">
              <a:latin typeface="Arial Black" panose="020B0A040201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05A2BEC-8B77-4235-8B6A-DC81DF68245D}"/>
              </a:ext>
            </a:extLst>
          </p:cNvPr>
          <p:cNvSpPr>
            <a:spLocks noGrp="1"/>
          </p:cNvSpPr>
          <p:nvPr>
            <p:ph idx="1"/>
          </p:nvPr>
        </p:nvSpPr>
        <p:spPr/>
        <p:txBody>
          <a:bodyPr lIns="0" tIns="0" rIns="0" bIns="0"/>
          <a:lstStyle/>
          <a:p>
            <a:pPr eaLnBrk="1" hangingPunct="1">
              <a:lnSpc>
                <a:spcPts val="2800"/>
              </a:lnSpc>
              <a:spcBef>
                <a:spcPts val="1200"/>
              </a:spcBef>
            </a:pPr>
            <a:r>
              <a:rPr lang="en-US" altLang="en-US" sz="2800" b="1">
                <a:solidFill>
                  <a:srgbClr val="00FF00"/>
                </a:solidFill>
                <a:latin typeface="Arial Narrow" panose="020B0606020202030204" pitchFamily="34" charset="0"/>
              </a:rPr>
              <a:t>CHARACTERISTICS OF SELF-EXAMINATION</a:t>
            </a:r>
          </a:p>
          <a:p>
            <a:pPr lvl="1" eaLnBrk="1" hangingPunct="1">
              <a:lnSpc>
                <a:spcPts val="2400"/>
              </a:lnSpc>
              <a:spcBef>
                <a:spcPts val="1200"/>
              </a:spcBef>
            </a:pPr>
            <a:r>
              <a:rPr lang="en-US" altLang="en-US" sz="2400" b="1">
                <a:solidFill>
                  <a:srgbClr val="FFFF00"/>
                </a:solidFill>
                <a:latin typeface="Arial Narrow" panose="020B0606020202030204" pitchFamily="34" charset="0"/>
              </a:rPr>
              <a:t>Personal Ezek 18:20; Rom 14:12</a:t>
            </a:r>
          </a:p>
          <a:p>
            <a:pPr lvl="1" eaLnBrk="1" hangingPunct="1">
              <a:lnSpc>
                <a:spcPts val="2400"/>
              </a:lnSpc>
              <a:spcBef>
                <a:spcPts val="1200"/>
              </a:spcBef>
            </a:pPr>
            <a:r>
              <a:rPr lang="en-US" altLang="en-US" sz="2400" b="1">
                <a:solidFill>
                  <a:srgbClr val="FFFF00"/>
                </a:solidFill>
                <a:latin typeface="Arial Narrow" panose="020B0606020202030204" pitchFamily="34" charset="0"/>
              </a:rPr>
              <a:t>By right standard Prov 14:12; 2Cor 10:12; Jhn 12:48</a:t>
            </a:r>
          </a:p>
          <a:p>
            <a:pPr lvl="1" eaLnBrk="1" hangingPunct="1">
              <a:lnSpc>
                <a:spcPts val="2400"/>
              </a:lnSpc>
              <a:spcBef>
                <a:spcPts val="1200"/>
              </a:spcBef>
            </a:pPr>
            <a:r>
              <a:rPr lang="en-US" altLang="en-US" sz="2400" b="1">
                <a:solidFill>
                  <a:srgbClr val="FFFF00"/>
                </a:solidFill>
                <a:latin typeface="Arial Narrow" panose="020B0606020202030204" pitchFamily="34" charset="0"/>
              </a:rPr>
              <a:t>Thorough Eccl 12:14</a:t>
            </a:r>
          </a:p>
          <a:p>
            <a:pPr lvl="1" eaLnBrk="1" hangingPunct="1">
              <a:lnSpc>
                <a:spcPts val="2400"/>
              </a:lnSpc>
              <a:spcBef>
                <a:spcPts val="1200"/>
              </a:spcBef>
            </a:pPr>
            <a:r>
              <a:rPr lang="en-US" altLang="en-US" sz="2400" b="1">
                <a:solidFill>
                  <a:srgbClr val="FFFF00"/>
                </a:solidFill>
                <a:latin typeface="Arial Narrow" panose="020B0606020202030204" pitchFamily="34" charset="0"/>
              </a:rPr>
              <a:t>Honest Num 32:23; Prov 28:13</a:t>
            </a:r>
          </a:p>
          <a:p>
            <a:pPr lvl="1" eaLnBrk="1" hangingPunct="1">
              <a:lnSpc>
                <a:spcPts val="2400"/>
              </a:lnSpc>
              <a:spcBef>
                <a:spcPts val="1200"/>
              </a:spcBef>
            </a:pPr>
            <a:r>
              <a:rPr lang="en-US" altLang="en-US" sz="2400" b="1">
                <a:solidFill>
                  <a:srgbClr val="FFFF00"/>
                </a:solidFill>
                <a:latin typeface="Arial Narrow" panose="020B0606020202030204" pitchFamily="34" charset="0"/>
              </a:rPr>
              <a:t>Continuous 1Cor 9:27; Jas 1:25; 1Jhn 1:7</a:t>
            </a:r>
          </a:p>
        </p:txBody>
      </p:sp>
      <p:sp>
        <p:nvSpPr>
          <p:cNvPr id="4099" name="Title 3">
            <a:extLst>
              <a:ext uri="{FF2B5EF4-FFF2-40B4-BE49-F238E27FC236}">
                <a16:creationId xmlns:a16="http://schemas.microsoft.com/office/drawing/2014/main" id="{BD22D0F3-F71F-448C-88C9-C7F79DAD3F73}"/>
              </a:ext>
            </a:extLst>
          </p:cNvPr>
          <p:cNvSpPr>
            <a:spLocks noGrp="1"/>
          </p:cNvSpPr>
          <p:nvPr>
            <p:ph type="title"/>
          </p:nvPr>
        </p:nvSpPr>
        <p:spPr>
          <a:xfrm>
            <a:off x="457200" y="381000"/>
            <a:ext cx="8229600" cy="762000"/>
          </a:xfrm>
        </p:spPr>
        <p:txBody>
          <a:bodyPr/>
          <a:lstStyle/>
          <a:p>
            <a:pPr eaLnBrk="1" hangingPunct="1">
              <a:lnSpc>
                <a:spcPts val="2800"/>
              </a:lnSpc>
              <a:spcBef>
                <a:spcPts val="1200"/>
              </a:spcBef>
            </a:pPr>
            <a:r>
              <a:rPr lang="en-US" altLang="en-US" sz="2800">
                <a:latin typeface="Arial Black" panose="020B0A04020102020204" pitchFamily="34" charset="0"/>
              </a:rPr>
              <a:t>LOOKING IN THE MIRROR</a:t>
            </a:r>
            <a:br>
              <a:rPr lang="en-US" altLang="en-US" sz="3200" b="1">
                <a:latin typeface="Arial Narrow" panose="020B0606020202030204" pitchFamily="34" charset="0"/>
              </a:rPr>
            </a:br>
            <a:r>
              <a:rPr lang="en-US" altLang="en-US" sz="2400" b="1">
                <a:latin typeface="Arial Narrow" panose="020B0606020202030204" pitchFamily="34" charset="0"/>
              </a:rPr>
              <a:t>Jas 1:21-25</a:t>
            </a:r>
            <a:endParaRPr lang="en-US" altLang="en-US" sz="3200">
              <a:latin typeface="Arial Black" panose="020B0A040201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8A6E652-5A8A-4BEE-A532-27C8D9562403}"/>
              </a:ext>
            </a:extLst>
          </p:cNvPr>
          <p:cNvSpPr>
            <a:spLocks noGrp="1"/>
          </p:cNvSpPr>
          <p:nvPr>
            <p:ph idx="1"/>
          </p:nvPr>
        </p:nvSpPr>
        <p:spPr/>
        <p:txBody>
          <a:bodyPr lIns="0" tIns="0" rIns="0" bIns="0"/>
          <a:lstStyle/>
          <a:p>
            <a:pPr eaLnBrk="1" hangingPunct="1">
              <a:lnSpc>
                <a:spcPts val="2800"/>
              </a:lnSpc>
              <a:spcBef>
                <a:spcPts val="1200"/>
              </a:spcBef>
            </a:pPr>
            <a:r>
              <a:rPr lang="en-US" altLang="en-US" sz="2800" b="1">
                <a:solidFill>
                  <a:srgbClr val="00FF00"/>
                </a:solidFill>
                <a:latin typeface="Arial Narrow" panose="020B0606020202030204" pitchFamily="34" charset="0"/>
              </a:rPr>
              <a:t>SELF-EXAMINATION IN LORD’S SUPPER</a:t>
            </a:r>
          </a:p>
          <a:p>
            <a:pPr lvl="1" eaLnBrk="1" hangingPunct="1">
              <a:lnSpc>
                <a:spcPts val="2400"/>
              </a:lnSpc>
              <a:spcBef>
                <a:spcPts val="1200"/>
              </a:spcBef>
            </a:pPr>
            <a:r>
              <a:rPr lang="en-US" altLang="en-US" sz="2400" b="1">
                <a:solidFill>
                  <a:srgbClr val="FFFF00"/>
                </a:solidFill>
                <a:latin typeface="Arial Narrow" panose="020B0606020202030204" pitchFamily="34" charset="0"/>
              </a:rPr>
              <a:t>Each Lord’s day we look in the mirror 1Cor 11:28; 1Cor 1:2</a:t>
            </a:r>
          </a:p>
          <a:p>
            <a:pPr lvl="1" eaLnBrk="1" hangingPunct="1">
              <a:lnSpc>
                <a:spcPts val="2400"/>
              </a:lnSpc>
              <a:spcBef>
                <a:spcPts val="1200"/>
              </a:spcBef>
            </a:pPr>
            <a:r>
              <a:rPr lang="en-US" altLang="en-US" sz="2400" b="1">
                <a:solidFill>
                  <a:srgbClr val="FFFF00"/>
                </a:solidFill>
                <a:latin typeface="Arial Narrow" panose="020B0606020202030204" pitchFamily="34" charset="0"/>
              </a:rPr>
              <a:t>What is the purpose of this self-examination</a:t>
            </a:r>
          </a:p>
          <a:p>
            <a:pPr lvl="1" eaLnBrk="1" hangingPunct="1">
              <a:lnSpc>
                <a:spcPts val="2400"/>
              </a:lnSpc>
              <a:spcBef>
                <a:spcPts val="1200"/>
              </a:spcBef>
            </a:pPr>
            <a:r>
              <a:rPr lang="en-US" altLang="en-US" sz="2400" b="1">
                <a:solidFill>
                  <a:srgbClr val="FFFF00"/>
                </a:solidFill>
                <a:latin typeface="Arial Narrow" panose="020B0606020202030204" pitchFamily="34" charset="0"/>
              </a:rPr>
              <a:t>This examination has to do with the “manner” or the way in which they observed this memorial</a:t>
            </a:r>
          </a:p>
          <a:p>
            <a:pPr lvl="2" eaLnBrk="1" hangingPunct="1">
              <a:lnSpc>
                <a:spcPts val="2000"/>
              </a:lnSpc>
              <a:spcBef>
                <a:spcPts val="1200"/>
              </a:spcBef>
            </a:pPr>
            <a:r>
              <a:rPr lang="en-US" altLang="en-US" sz="2000" b="1">
                <a:latin typeface="Arial Narrow" panose="020B0606020202030204" pitchFamily="34" charset="0"/>
              </a:rPr>
              <a:t>Not “am I worthy” to partake</a:t>
            </a:r>
          </a:p>
          <a:p>
            <a:pPr lvl="2" eaLnBrk="1" hangingPunct="1">
              <a:lnSpc>
                <a:spcPts val="2000"/>
              </a:lnSpc>
              <a:spcBef>
                <a:spcPts val="1200"/>
              </a:spcBef>
            </a:pPr>
            <a:r>
              <a:rPr lang="en-US" altLang="en-US" sz="2000" b="1">
                <a:latin typeface="Arial Narrow" panose="020B0606020202030204" pitchFamily="34" charset="0"/>
              </a:rPr>
              <a:t>“Unworthily” = Thayer: 1) in an unworthy manner</a:t>
            </a:r>
          </a:p>
        </p:txBody>
      </p:sp>
      <p:sp>
        <p:nvSpPr>
          <p:cNvPr id="5123" name="Title 3">
            <a:extLst>
              <a:ext uri="{FF2B5EF4-FFF2-40B4-BE49-F238E27FC236}">
                <a16:creationId xmlns:a16="http://schemas.microsoft.com/office/drawing/2014/main" id="{5A4FD435-35AE-4E52-89F4-C27BBADE6DB3}"/>
              </a:ext>
            </a:extLst>
          </p:cNvPr>
          <p:cNvSpPr>
            <a:spLocks noGrp="1"/>
          </p:cNvSpPr>
          <p:nvPr>
            <p:ph type="title"/>
          </p:nvPr>
        </p:nvSpPr>
        <p:spPr>
          <a:xfrm>
            <a:off x="457200" y="381000"/>
            <a:ext cx="8229600" cy="762000"/>
          </a:xfrm>
        </p:spPr>
        <p:txBody>
          <a:bodyPr/>
          <a:lstStyle/>
          <a:p>
            <a:pPr eaLnBrk="1" hangingPunct="1">
              <a:lnSpc>
                <a:spcPts val="2800"/>
              </a:lnSpc>
              <a:spcBef>
                <a:spcPts val="1200"/>
              </a:spcBef>
            </a:pPr>
            <a:r>
              <a:rPr lang="en-US" altLang="en-US" sz="2800">
                <a:latin typeface="Arial Black" panose="020B0A04020102020204" pitchFamily="34" charset="0"/>
              </a:rPr>
              <a:t>LOOKING IN THE MIRROR</a:t>
            </a:r>
            <a:br>
              <a:rPr lang="en-US" altLang="en-US" sz="3200" b="1">
                <a:latin typeface="Arial Narrow" panose="020B0606020202030204" pitchFamily="34" charset="0"/>
              </a:rPr>
            </a:br>
            <a:r>
              <a:rPr lang="en-US" altLang="en-US" sz="2400" b="1">
                <a:latin typeface="Arial Narrow" panose="020B0606020202030204" pitchFamily="34" charset="0"/>
              </a:rPr>
              <a:t>Jas 1:21-25</a:t>
            </a:r>
            <a:endParaRPr lang="en-US" altLang="en-US" sz="3200">
              <a:latin typeface="Arial Black" panose="020B0A040201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35EB0BF-B7C9-4A13-A75E-1A12FF4D5247}"/>
              </a:ext>
            </a:extLst>
          </p:cNvPr>
          <p:cNvSpPr>
            <a:spLocks noGrp="1"/>
          </p:cNvSpPr>
          <p:nvPr>
            <p:ph idx="1"/>
          </p:nvPr>
        </p:nvSpPr>
        <p:spPr/>
        <p:txBody>
          <a:bodyPr lIns="0" tIns="0" rIns="0" bIns="0"/>
          <a:lstStyle/>
          <a:p>
            <a:pPr eaLnBrk="1" hangingPunct="1">
              <a:lnSpc>
                <a:spcPts val="2800"/>
              </a:lnSpc>
              <a:spcBef>
                <a:spcPts val="1200"/>
              </a:spcBef>
            </a:pPr>
            <a:r>
              <a:rPr lang="en-US" altLang="en-US" sz="2800" b="1">
                <a:solidFill>
                  <a:srgbClr val="00FF00"/>
                </a:solidFill>
                <a:latin typeface="Arial Narrow" panose="020B0606020202030204" pitchFamily="34" charset="0"/>
              </a:rPr>
              <a:t>SELF-EXAMINATION IN LORD’S SUPPER</a:t>
            </a:r>
          </a:p>
          <a:p>
            <a:pPr lvl="1" eaLnBrk="1" hangingPunct="1">
              <a:lnSpc>
                <a:spcPts val="2400"/>
              </a:lnSpc>
              <a:spcBef>
                <a:spcPts val="1200"/>
              </a:spcBef>
            </a:pPr>
            <a:r>
              <a:rPr lang="en-US" altLang="en-US" sz="2400" b="1">
                <a:solidFill>
                  <a:srgbClr val="FFFF00"/>
                </a:solidFill>
                <a:latin typeface="Arial Narrow" panose="020B0606020202030204" pitchFamily="34" charset="0"/>
              </a:rPr>
              <a:t>What do we do when we observe the Lord’s Supper</a:t>
            </a:r>
          </a:p>
          <a:p>
            <a:pPr lvl="2" eaLnBrk="1" hangingPunct="1">
              <a:lnSpc>
                <a:spcPts val="2000"/>
              </a:lnSpc>
              <a:spcBef>
                <a:spcPts val="1200"/>
              </a:spcBef>
            </a:pPr>
            <a:r>
              <a:rPr lang="en-US" altLang="en-US" sz="2000" b="1">
                <a:latin typeface="Arial Narrow" panose="020B0606020202030204" pitchFamily="34" charset="0"/>
              </a:rPr>
              <a:t>Remember 1Cor 11:24,25</a:t>
            </a:r>
          </a:p>
          <a:p>
            <a:pPr lvl="2" eaLnBrk="1" hangingPunct="1">
              <a:lnSpc>
                <a:spcPts val="2000"/>
              </a:lnSpc>
              <a:spcBef>
                <a:spcPts val="1200"/>
              </a:spcBef>
            </a:pPr>
            <a:r>
              <a:rPr lang="en-US" altLang="en-US" sz="2000" b="1">
                <a:latin typeface="Arial Narrow" panose="020B0606020202030204" pitchFamily="34" charset="0"/>
              </a:rPr>
              <a:t>Dedicate ourselves (covenant) 1Cor 11:25</a:t>
            </a:r>
          </a:p>
          <a:p>
            <a:pPr lvl="2" eaLnBrk="1" hangingPunct="1">
              <a:lnSpc>
                <a:spcPts val="2000"/>
              </a:lnSpc>
              <a:spcBef>
                <a:spcPts val="1200"/>
              </a:spcBef>
            </a:pPr>
            <a:r>
              <a:rPr lang="en-US" altLang="en-US" sz="2000" b="1">
                <a:latin typeface="Arial Narrow" panose="020B0606020202030204" pitchFamily="34" charset="0"/>
              </a:rPr>
              <a:t>Proclaim 1Cor 11:26</a:t>
            </a:r>
          </a:p>
          <a:p>
            <a:pPr lvl="2" eaLnBrk="1" hangingPunct="1">
              <a:lnSpc>
                <a:spcPts val="2000"/>
              </a:lnSpc>
              <a:spcBef>
                <a:spcPts val="1200"/>
              </a:spcBef>
            </a:pPr>
            <a:r>
              <a:rPr lang="en-US" altLang="en-US" sz="2000" b="1">
                <a:latin typeface="Arial Narrow" panose="020B0606020202030204" pitchFamily="34" charset="0"/>
              </a:rPr>
              <a:t>Anticipate 1Cor 11:26</a:t>
            </a:r>
          </a:p>
          <a:p>
            <a:pPr lvl="2" eaLnBrk="1" hangingPunct="1">
              <a:lnSpc>
                <a:spcPts val="2000"/>
              </a:lnSpc>
              <a:spcBef>
                <a:spcPts val="1200"/>
              </a:spcBef>
            </a:pPr>
            <a:r>
              <a:rPr lang="en-US" altLang="en-US" sz="2000" b="1">
                <a:latin typeface="Arial Narrow" panose="020B0606020202030204" pitchFamily="34" charset="0"/>
              </a:rPr>
              <a:t>Have fellowship 1Cor 10:16,17</a:t>
            </a:r>
          </a:p>
        </p:txBody>
      </p:sp>
      <p:sp>
        <p:nvSpPr>
          <p:cNvPr id="6147" name="Title 3">
            <a:extLst>
              <a:ext uri="{FF2B5EF4-FFF2-40B4-BE49-F238E27FC236}">
                <a16:creationId xmlns:a16="http://schemas.microsoft.com/office/drawing/2014/main" id="{B0EF6D32-9400-4679-90E5-A1D089EFA98A}"/>
              </a:ext>
            </a:extLst>
          </p:cNvPr>
          <p:cNvSpPr>
            <a:spLocks noGrp="1"/>
          </p:cNvSpPr>
          <p:nvPr>
            <p:ph type="title"/>
          </p:nvPr>
        </p:nvSpPr>
        <p:spPr>
          <a:xfrm>
            <a:off x="457200" y="381000"/>
            <a:ext cx="8229600" cy="762000"/>
          </a:xfrm>
        </p:spPr>
        <p:txBody>
          <a:bodyPr/>
          <a:lstStyle/>
          <a:p>
            <a:pPr eaLnBrk="1" hangingPunct="1">
              <a:lnSpc>
                <a:spcPts val="2800"/>
              </a:lnSpc>
              <a:spcBef>
                <a:spcPts val="1200"/>
              </a:spcBef>
            </a:pPr>
            <a:r>
              <a:rPr lang="en-US" altLang="en-US" sz="2800">
                <a:latin typeface="Arial Black" panose="020B0A04020102020204" pitchFamily="34" charset="0"/>
              </a:rPr>
              <a:t>LOOKING IN THE MIRROR</a:t>
            </a:r>
            <a:br>
              <a:rPr lang="en-US" altLang="en-US" sz="3200" b="1">
                <a:latin typeface="Arial Narrow" panose="020B0606020202030204" pitchFamily="34" charset="0"/>
              </a:rPr>
            </a:br>
            <a:r>
              <a:rPr lang="en-US" altLang="en-US" sz="2400" b="1">
                <a:latin typeface="Arial Narrow" panose="020B0606020202030204" pitchFamily="34" charset="0"/>
              </a:rPr>
              <a:t>Jas 1:21-25</a:t>
            </a:r>
            <a:endParaRPr lang="en-US" altLang="en-US" sz="3200">
              <a:latin typeface="Arial Black" panose="020B0A040201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D02089C-DB9D-44CF-AF2C-CB6A79B6A63A}"/>
              </a:ext>
            </a:extLst>
          </p:cNvPr>
          <p:cNvSpPr>
            <a:spLocks noGrp="1"/>
          </p:cNvSpPr>
          <p:nvPr>
            <p:ph idx="1"/>
          </p:nvPr>
        </p:nvSpPr>
        <p:spPr/>
        <p:txBody>
          <a:bodyPr lIns="0" tIns="0" rIns="0" bIns="0"/>
          <a:lstStyle/>
          <a:p>
            <a:pPr eaLnBrk="1" hangingPunct="1">
              <a:lnSpc>
                <a:spcPts val="2800"/>
              </a:lnSpc>
              <a:spcBef>
                <a:spcPts val="1200"/>
              </a:spcBef>
            </a:pPr>
            <a:r>
              <a:rPr lang="en-US" altLang="en-US" sz="2800" b="1">
                <a:solidFill>
                  <a:srgbClr val="00FF00"/>
                </a:solidFill>
                <a:latin typeface="Arial Narrow" panose="020B0606020202030204" pitchFamily="34" charset="0"/>
              </a:rPr>
              <a:t>SELF-EXAMINATION IN LORD’S SUPPER</a:t>
            </a:r>
          </a:p>
          <a:p>
            <a:pPr lvl="1" eaLnBrk="1" hangingPunct="1">
              <a:lnSpc>
                <a:spcPts val="2400"/>
              </a:lnSpc>
              <a:spcBef>
                <a:spcPts val="1200"/>
              </a:spcBef>
            </a:pPr>
            <a:r>
              <a:rPr lang="en-US" altLang="en-US" sz="2400" b="1">
                <a:solidFill>
                  <a:srgbClr val="FFFF00"/>
                </a:solidFill>
                <a:latin typeface="Arial Narrow" panose="020B0606020202030204" pitchFamily="34" charset="0"/>
              </a:rPr>
              <a:t>“SO” let him eat 1Cor 11:28</a:t>
            </a:r>
          </a:p>
          <a:p>
            <a:pPr lvl="2" eaLnBrk="1" hangingPunct="1">
              <a:lnSpc>
                <a:spcPts val="2000"/>
              </a:lnSpc>
              <a:spcBef>
                <a:spcPts val="1200"/>
              </a:spcBef>
            </a:pPr>
            <a:r>
              <a:rPr lang="en-US" altLang="en-US" sz="2000" b="1">
                <a:latin typeface="Arial Narrow" panose="020B0606020202030204" pitchFamily="34" charset="0"/>
              </a:rPr>
              <a:t>“So” (Strong’s: adverb; in this way (referring to what precedes or follows):--after that, after (in) this manner, as, even (so)</a:t>
            </a:r>
          </a:p>
          <a:p>
            <a:pPr lvl="2" eaLnBrk="1" hangingPunct="1">
              <a:lnSpc>
                <a:spcPts val="2000"/>
              </a:lnSpc>
              <a:spcBef>
                <a:spcPts val="1200"/>
              </a:spcBef>
            </a:pPr>
            <a:r>
              <a:rPr lang="en-US" altLang="en-US" sz="2000" b="1">
                <a:latin typeface="Arial Narrow" panose="020B0606020202030204" pitchFamily="34" charset="0"/>
              </a:rPr>
              <a:t>Done improperly guilty of the body and blood of Jesus 1Cor 11:27</a:t>
            </a:r>
          </a:p>
          <a:p>
            <a:pPr lvl="1" eaLnBrk="1" hangingPunct="1">
              <a:lnSpc>
                <a:spcPts val="2400"/>
              </a:lnSpc>
              <a:spcBef>
                <a:spcPts val="1200"/>
              </a:spcBef>
            </a:pPr>
            <a:r>
              <a:rPr lang="en-US" altLang="en-US" sz="2400" b="1">
                <a:solidFill>
                  <a:srgbClr val="FFFF00"/>
                </a:solidFill>
                <a:latin typeface="Arial Narrow" panose="020B0606020202030204" pitchFamily="34" charset="0"/>
              </a:rPr>
              <a:t>Not discerning the Lord’s body 1Cor 11:29</a:t>
            </a:r>
          </a:p>
          <a:p>
            <a:pPr lvl="2" eaLnBrk="1" hangingPunct="1">
              <a:lnSpc>
                <a:spcPts val="2000"/>
              </a:lnSpc>
              <a:spcBef>
                <a:spcPts val="1200"/>
              </a:spcBef>
            </a:pPr>
            <a:r>
              <a:rPr lang="en-US" altLang="en-US" sz="2000" b="1">
                <a:latin typeface="Arial Narrow" panose="020B0606020202030204" pitchFamily="34" charset="0"/>
              </a:rPr>
              <a:t>Discerning = Thayer Definition: 1) to separate, make a distinction, discriminate, to prefer</a:t>
            </a:r>
          </a:p>
          <a:p>
            <a:pPr lvl="2" eaLnBrk="1" hangingPunct="1">
              <a:lnSpc>
                <a:spcPts val="2000"/>
              </a:lnSpc>
              <a:spcBef>
                <a:spcPts val="1200"/>
              </a:spcBef>
            </a:pPr>
            <a:r>
              <a:rPr lang="en-US" altLang="en-US" sz="2000" b="1">
                <a:latin typeface="Arial Narrow" panose="020B0606020202030204" pitchFamily="34" charset="0"/>
              </a:rPr>
              <a:t>The idea here seems to emphasize the distinction between this spiritual feast and a common meal to satisfy hunger</a:t>
            </a:r>
          </a:p>
        </p:txBody>
      </p:sp>
      <p:sp>
        <p:nvSpPr>
          <p:cNvPr id="7171" name="Title 3">
            <a:extLst>
              <a:ext uri="{FF2B5EF4-FFF2-40B4-BE49-F238E27FC236}">
                <a16:creationId xmlns:a16="http://schemas.microsoft.com/office/drawing/2014/main" id="{78EFEB5B-84B5-42CB-BD94-535232E26B40}"/>
              </a:ext>
            </a:extLst>
          </p:cNvPr>
          <p:cNvSpPr>
            <a:spLocks noGrp="1"/>
          </p:cNvSpPr>
          <p:nvPr>
            <p:ph type="title"/>
          </p:nvPr>
        </p:nvSpPr>
        <p:spPr>
          <a:xfrm>
            <a:off x="457200" y="381000"/>
            <a:ext cx="8229600" cy="762000"/>
          </a:xfrm>
        </p:spPr>
        <p:txBody>
          <a:bodyPr/>
          <a:lstStyle/>
          <a:p>
            <a:pPr eaLnBrk="1" hangingPunct="1">
              <a:lnSpc>
                <a:spcPts val="2800"/>
              </a:lnSpc>
              <a:spcBef>
                <a:spcPts val="1200"/>
              </a:spcBef>
            </a:pPr>
            <a:r>
              <a:rPr lang="en-US" altLang="en-US" sz="2800">
                <a:latin typeface="Arial Black" panose="020B0A04020102020204" pitchFamily="34" charset="0"/>
              </a:rPr>
              <a:t>LOOKING IN THE MIRROR</a:t>
            </a:r>
            <a:br>
              <a:rPr lang="en-US" altLang="en-US" sz="3200" b="1">
                <a:latin typeface="Arial Narrow" panose="020B0606020202030204" pitchFamily="34" charset="0"/>
              </a:rPr>
            </a:br>
            <a:r>
              <a:rPr lang="en-US" altLang="en-US" sz="2400" b="1">
                <a:latin typeface="Arial Narrow" panose="020B0606020202030204" pitchFamily="34" charset="0"/>
              </a:rPr>
              <a:t>Jas 1:21-25</a:t>
            </a:r>
            <a:endParaRPr lang="en-US" altLang="en-US" sz="3200">
              <a:latin typeface="Arial Black" panose="020B0A040201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2630FA01-6641-4603-8067-87E4D79E032B}"/>
              </a:ext>
            </a:extLst>
          </p:cNvPr>
          <p:cNvSpPr>
            <a:spLocks noGrp="1"/>
          </p:cNvSpPr>
          <p:nvPr>
            <p:ph idx="1"/>
          </p:nvPr>
        </p:nvSpPr>
        <p:spPr/>
        <p:txBody>
          <a:bodyPr lIns="0" tIns="0" rIns="0" bIns="0"/>
          <a:lstStyle/>
          <a:p>
            <a:pPr eaLnBrk="1" hangingPunct="1">
              <a:lnSpc>
                <a:spcPts val="2800"/>
              </a:lnSpc>
              <a:spcBef>
                <a:spcPts val="1200"/>
              </a:spcBef>
            </a:pPr>
            <a:r>
              <a:rPr lang="en-US" altLang="en-US" sz="2800" b="1">
                <a:solidFill>
                  <a:srgbClr val="FFFF00"/>
                </a:solidFill>
                <a:latin typeface="Arial Narrow" panose="020B0606020202030204" pitchFamily="34" charset="0"/>
              </a:rPr>
              <a:t>Unworthy manner results in damnation</a:t>
            </a:r>
          </a:p>
          <a:p>
            <a:pPr eaLnBrk="1" hangingPunct="1">
              <a:lnSpc>
                <a:spcPts val="2800"/>
              </a:lnSpc>
              <a:spcBef>
                <a:spcPts val="1200"/>
              </a:spcBef>
            </a:pPr>
            <a:r>
              <a:rPr lang="en-US" altLang="en-US" sz="2800" b="1">
                <a:solidFill>
                  <a:srgbClr val="FFFF00"/>
                </a:solidFill>
                <a:latin typeface="Arial Narrow" panose="020B0606020202030204" pitchFamily="34" charset="0"/>
              </a:rPr>
              <a:t>This examination has more to do with making sure we have a humble and contrite spirit and recognize the great sacrifice provided for us in the gift of God’s Son Psa 51:17</a:t>
            </a:r>
          </a:p>
          <a:p>
            <a:pPr eaLnBrk="1" hangingPunct="1">
              <a:lnSpc>
                <a:spcPts val="2800"/>
              </a:lnSpc>
              <a:spcBef>
                <a:spcPts val="1200"/>
              </a:spcBef>
            </a:pPr>
            <a:r>
              <a:rPr lang="en-US" altLang="en-US" sz="2800" b="1">
                <a:solidFill>
                  <a:srgbClr val="FFFF00"/>
                </a:solidFill>
                <a:latin typeface="Arial Narrow" panose="020B0606020202030204" pitchFamily="34" charset="0"/>
              </a:rPr>
              <a:t>The humblest and most obscure Christian with the feeblest faith and love may regard this feast as designed to set forth the death of his Redeemer and observing it properly can meet with Divine approval</a:t>
            </a:r>
          </a:p>
          <a:p>
            <a:pPr eaLnBrk="1" hangingPunct="1">
              <a:lnSpc>
                <a:spcPts val="2800"/>
              </a:lnSpc>
              <a:spcBef>
                <a:spcPts val="1200"/>
              </a:spcBef>
            </a:pPr>
            <a:endParaRPr lang="en-US" altLang="en-US" sz="2800" b="1">
              <a:solidFill>
                <a:srgbClr val="FFFF00"/>
              </a:solidFill>
              <a:latin typeface="Arial Narrow" panose="020B0606020202030204" pitchFamily="34" charset="0"/>
            </a:endParaRPr>
          </a:p>
        </p:txBody>
      </p:sp>
      <p:sp>
        <p:nvSpPr>
          <p:cNvPr id="8195" name="Title 3">
            <a:extLst>
              <a:ext uri="{FF2B5EF4-FFF2-40B4-BE49-F238E27FC236}">
                <a16:creationId xmlns:a16="http://schemas.microsoft.com/office/drawing/2014/main" id="{B70548B7-6DDF-4BB8-9C47-E76FB7DD333A}"/>
              </a:ext>
            </a:extLst>
          </p:cNvPr>
          <p:cNvSpPr>
            <a:spLocks noGrp="1"/>
          </p:cNvSpPr>
          <p:nvPr>
            <p:ph type="title"/>
          </p:nvPr>
        </p:nvSpPr>
        <p:spPr>
          <a:xfrm>
            <a:off x="457200" y="381000"/>
            <a:ext cx="8229600" cy="762000"/>
          </a:xfrm>
        </p:spPr>
        <p:txBody>
          <a:bodyPr/>
          <a:lstStyle/>
          <a:p>
            <a:pPr eaLnBrk="1" hangingPunct="1">
              <a:lnSpc>
                <a:spcPts val="2800"/>
              </a:lnSpc>
              <a:spcBef>
                <a:spcPts val="1200"/>
              </a:spcBef>
            </a:pPr>
            <a:r>
              <a:rPr lang="en-US" altLang="en-US" sz="2800">
                <a:latin typeface="Arial Black" panose="020B0A04020102020204" pitchFamily="34" charset="0"/>
              </a:rPr>
              <a:t>LOOKING IN THE MIRROR</a:t>
            </a:r>
            <a:br>
              <a:rPr lang="en-US" altLang="en-US" sz="3200" b="1">
                <a:latin typeface="Arial Narrow" panose="020B0606020202030204" pitchFamily="34" charset="0"/>
              </a:rPr>
            </a:br>
            <a:r>
              <a:rPr lang="en-US" altLang="en-US" sz="2400" b="1">
                <a:latin typeface="Arial Narrow" panose="020B0606020202030204" pitchFamily="34" charset="0"/>
              </a:rPr>
              <a:t>Jas 1:21-25</a:t>
            </a:r>
            <a:endParaRPr lang="en-US" altLang="en-US" sz="3200">
              <a:latin typeface="Arial Black" panose="020B0A040201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TotalTime>
  <Words>489</Words>
  <Application>Microsoft Office PowerPoint</Application>
  <PresentationFormat>On-screen Show (4:3)</PresentationFormat>
  <Paragraphs>48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Arial Narrow</vt:lpstr>
      <vt:lpstr>Arial Black</vt:lpstr>
      <vt:lpstr>Office Theme</vt:lpstr>
      <vt:lpstr>PowerPoint Presentation</vt:lpstr>
      <vt:lpstr>LOOKING IN THE MIRROR Jas 1:21-25</vt:lpstr>
      <vt:lpstr>LOOKING IN THE MIRROR Jas 1:21-25</vt:lpstr>
      <vt:lpstr>LOOKING IN THE MIRROR Jas 1:21-25</vt:lpstr>
      <vt:lpstr>LOOKING IN THE MIRROR Jas 1:21-25</vt:lpstr>
      <vt:lpstr>LOOKING IN THE MIRROR Jas 1:21-25</vt:lpstr>
      <vt:lpstr>LOOKING IN THE MIRROR Jas 1:21-25</vt:lpstr>
      <vt:lpstr>LOOKING IN THE MIRROR Jas 1:21-25</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CONDEMNATION</dc:title>
  <dc:creator>Jerry</dc:creator>
  <cp:lastModifiedBy>Jerry Henderson</cp:lastModifiedBy>
  <cp:revision>53</cp:revision>
  <dcterms:created xsi:type="dcterms:W3CDTF">2012-11-07T19:44:25Z</dcterms:created>
  <dcterms:modified xsi:type="dcterms:W3CDTF">2021-09-21T16:00:06Z</dcterms:modified>
</cp:coreProperties>
</file>