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298" r:id="rId4"/>
    <p:sldId id="299" r:id="rId5"/>
    <p:sldId id="300" r:id="rId6"/>
    <p:sldId id="301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9AF2F-185B-45A2-B57A-D02520EA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31B8-46BB-4706-9A13-BA7EADD70DDA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C484C-3C0C-4335-8C6E-587DF4B1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C3ECC-4B19-4E95-A6EC-939932B5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C635-F3D9-4E87-9384-025451827F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954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48D9D-CADB-4030-B5F2-6C36AEED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B37E-234A-413D-9383-143D76E000D4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4E32-C4AC-4A50-B5D6-2A19983E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0F235-737C-476C-BA5C-6C66E35E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8AD1-D31D-4FCA-921A-8C80615F38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28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4F32-CE97-42CE-BC61-53CDA9CA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7CE9-5049-48E8-AA06-B83F7CF688DC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22A7C-4CC5-4D4B-A735-05C932F7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8DAB1-B707-4CD9-8098-2C6AE5CA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8F09-5AFA-46F6-9216-2B208C1C2A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835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574BF-EB4B-4DBD-B101-BF0D8DC5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D0FDF-3520-4281-9405-C486A55B0D8E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D21F4-4B2F-49B6-9F6F-57AE157F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C4A5A-1F3C-4258-9D4A-06AB73E2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D183-0545-4617-B2FA-72ADDB0636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958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682CA-8C62-4DEA-B230-8017AD71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AA152-C31A-49BD-AE62-7017924CD794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468E9-E087-41D4-B1AE-4FE65740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AE04-E7A5-431D-AC2E-6C63D5D6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4C56-5B1C-4703-8391-797414B1B9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59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55414B-CC0B-40FB-820A-E822C4F5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8A10-BB1D-4130-8CFE-33D792C43EFA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DABA52-902C-43B7-8236-A68EFF28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AB589E-ECE0-458F-A554-EE880F1E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8EC8-01E3-4E83-A6B2-4FD1BE76A7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07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9906F1-7A14-4215-B04B-95FEE1CA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1438-0F74-40F1-A239-F07418DC6534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F75AA9-DC19-4CF0-B64A-0A4B17C1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6957F-E4A9-4DB9-9465-0D6B9B07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E236-598B-4A6D-9A17-14E13CE996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612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5197E06-1182-452F-BD93-975A0603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0AC5-A93E-4027-9691-FB6D9914774C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341BD7-015F-4616-8151-82AF3322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6FDC5A-8188-47CF-97A2-78A51D59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3B33-6006-4A9A-916A-683C3C5373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184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889AFA-BCF7-4982-8947-F5CF1B54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A1CB-693D-4D34-9A70-AB4896B3B408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A93B990-613E-45B6-9604-57E8E3DD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4C2A02-CD27-4EAE-B207-FFFC3BE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3C65-EA3D-4E87-BF10-943B008560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48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428235-9329-4DE8-9C98-BD2C9AF3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9C84-3DC6-4766-9498-2A03F4F60097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C06719-594B-4925-813B-B2C5AD91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909C92-B63A-4B61-90B2-7358DED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C908-F5FA-4A95-B30E-0EEBECAEC4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2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D91BBD-CFCC-44CC-B153-40CBFA84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3343B-3A3E-4092-9F4B-FEE3338D41CC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541610-44FB-476D-B696-DBE1B59A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9B4993-C4E9-47B2-A4C8-07810E4B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1D83-8F12-4E9F-ABA7-B93BFF09C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11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F3F8A0E-893F-4B71-9471-94AB7CFAC3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E22B27-10EE-4D68-8917-AE6C2E9129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BAEC5C-300C-4399-A8DB-12B472B5B7F1}" type="datetimeFigureOut">
              <a:rPr lang="en-US"/>
              <a:pPr>
                <a:defRPr/>
              </a:pPr>
              <a:t>6/1/2019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A70554-FB1B-4041-A2B1-3B6F626CE5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29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03B22-50B3-4B8B-AB5B-A6F11E81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God's awesome might is mind-boggling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How do you describe unlimited power?  Job 11:7-9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 limit to God; not restrained by matter, time, or space Jer 32:17, 27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His ways are mystifying to us Rom 11:33; Isa 55:9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uses unassuming things and people to accomplish His purposes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D9FE945-CD6A-49D7-A0B2-C51A1F5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LITTLE TOOLS, BIG JOBS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2Sam 7:18-19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03B22-50B3-4B8B-AB5B-A6F11E81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SOME PEOPLE AND THINGS USED BY GOD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Shamgar's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oxgoad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  Jud 3:31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Jael's hammer and tent peg Jud 4:21,23; 5:24-27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Young shepherd's sling and small stones 1Sam 17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Gideon's 300 man army Jud 6; 7:2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"little" things and people God used in awesome ways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Abram: 75 yrs. old, faithful obedience - fathered nation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Moses: poor speaker, low self-esteem - Israel's law giver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Apostles: Tax collector, fishermen  (Who would think these men would turn world upside down)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All the faithful in Heb 11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D9FE945-CD6A-49D7-A0B2-C51A1F5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LITTLE TOOLS, BIG JOBS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2Sam 7:18-19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03B22-50B3-4B8B-AB5B-A6F11E81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NONE SO SURPRISING AS THE SON OF GOD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Jews expected Messiah &amp; King to enter with pomp &amp; fanfare Matt 13:53-58; Jhn 1:45,46; Mk 10:35-45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Epitome &amp; example of servant-hood which he spoke about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Phil 2:6-8; 2Cor 8:9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D9FE945-CD6A-49D7-A0B2-C51A1F5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LITTLE TOOLS, BIG JOBS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2Sam 7:18-19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03B22-50B3-4B8B-AB5B-A6F11E81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WORLD'S VIEW OF GREATNESS: "BIGGER = BETTER"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shows that way of thinking is not necessarily His way 1Cor 1:27-29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 desires that we learn the same lessons Matt 18:3-5;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1Pet 2:18-24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D9FE945-CD6A-49D7-A0B2-C51A1F5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LITTLE TOOLS, BIG JOBS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2Sam 7:18-19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1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03B22-50B3-4B8B-AB5B-A6F11E813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Knowing now what God can do with just a little, we can: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Recognize the seriousness of sin as God sees it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Follow example of service and humility we see in Jesus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Achieve victory by God's strength in our own lives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Who knows what great things God can do with a little thing like me and you  Esther 4:13-16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But, remember a person can't work for the Lord until they are in God's family, the church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D9FE945-CD6A-49D7-A0B2-C51A1F5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LITTLE TOOLS, BIG JOBS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2Sam 7:18-19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322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Narrow</vt:lpstr>
      <vt:lpstr>Arial Black</vt:lpstr>
      <vt:lpstr>Office Theme</vt:lpstr>
      <vt:lpstr>PowerPoint Presentation</vt:lpstr>
      <vt:lpstr>LITTLE TOOLS, BIG JOBS 2Sam 7:18-19</vt:lpstr>
      <vt:lpstr>LITTLE TOOLS, BIG JOBS 2Sam 7:18-19</vt:lpstr>
      <vt:lpstr>LITTLE TOOLS, BIG JOBS 2Sam 7:18-19</vt:lpstr>
      <vt:lpstr>LITTLE TOOLS, BIG JOBS 2Sam 7:18-19</vt:lpstr>
      <vt:lpstr>LITTLE TOOLS, BIG JOBS 2Sam 7:18-19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167</cp:revision>
  <dcterms:created xsi:type="dcterms:W3CDTF">2012-11-07T19:44:25Z</dcterms:created>
  <dcterms:modified xsi:type="dcterms:W3CDTF">2019-06-01T16:38:15Z</dcterms:modified>
</cp:coreProperties>
</file>