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3" r:id="rId4"/>
    <p:sldId id="304" r:id="rId5"/>
    <p:sldId id="305" r:id="rId6"/>
    <p:sldId id="306" r:id="rId7"/>
    <p:sldId id="307" r:id="rId8"/>
    <p:sldId id="308" r:id="rId9"/>
    <p:sldId id="309" r:id="rId10"/>
    <p:sldId id="310" r:id="rId11"/>
    <p:sldId id="291"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4C42D09-BF65-40CB-BD2B-A785D3BD2F8E}"/>
              </a:ext>
            </a:extLst>
          </p:cNvPr>
          <p:cNvSpPr>
            <a:spLocks noGrp="1"/>
          </p:cNvSpPr>
          <p:nvPr>
            <p:ph type="dt" sz="half" idx="10"/>
          </p:nvPr>
        </p:nvSpPr>
        <p:spPr/>
        <p:txBody>
          <a:bodyPr/>
          <a:lstStyle>
            <a:lvl1pPr>
              <a:defRPr/>
            </a:lvl1pPr>
          </a:lstStyle>
          <a:p>
            <a:pPr>
              <a:defRPr/>
            </a:pPr>
            <a:fld id="{4C099798-12C3-4369-9D4B-56BAB363BBD9}"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004F02D6-7D8F-4BFE-960D-BB7DFAE448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ACD35E1-ABC8-4C90-ADDA-AA5E24EB91A4}"/>
              </a:ext>
            </a:extLst>
          </p:cNvPr>
          <p:cNvSpPr>
            <a:spLocks noGrp="1"/>
          </p:cNvSpPr>
          <p:nvPr>
            <p:ph type="sldNum" sz="quarter" idx="12"/>
          </p:nvPr>
        </p:nvSpPr>
        <p:spPr/>
        <p:txBody>
          <a:bodyPr/>
          <a:lstStyle>
            <a:lvl1pPr>
              <a:defRPr/>
            </a:lvl1pPr>
          </a:lstStyle>
          <a:p>
            <a:pPr>
              <a:defRPr/>
            </a:pPr>
            <a:fld id="{86C83FBA-D11C-4EAD-AA49-950377F83AC6}" type="slidenum">
              <a:rPr lang="en-US" altLang="en-US"/>
              <a:pPr>
                <a:defRPr/>
              </a:pPr>
              <a:t>‹#›</a:t>
            </a:fld>
            <a:endParaRPr lang="en-US" altLang="en-US" dirty="0"/>
          </a:p>
        </p:txBody>
      </p:sp>
    </p:spTree>
    <p:extLst>
      <p:ext uri="{BB962C8B-B14F-4D97-AF65-F5344CB8AC3E}">
        <p14:creationId xmlns:p14="http://schemas.microsoft.com/office/powerpoint/2010/main" val="276404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61193-6F60-46CF-95B0-60A227DDA90A}"/>
              </a:ext>
            </a:extLst>
          </p:cNvPr>
          <p:cNvSpPr>
            <a:spLocks noGrp="1"/>
          </p:cNvSpPr>
          <p:nvPr>
            <p:ph type="dt" sz="half" idx="10"/>
          </p:nvPr>
        </p:nvSpPr>
        <p:spPr/>
        <p:txBody>
          <a:bodyPr/>
          <a:lstStyle>
            <a:lvl1pPr>
              <a:defRPr/>
            </a:lvl1pPr>
          </a:lstStyle>
          <a:p>
            <a:pPr>
              <a:defRPr/>
            </a:pPr>
            <a:fld id="{8A796F09-5ACA-4F00-9D52-CE7F8FC63581}"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97B85CF1-4250-49E2-A21F-329AC3F0671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B70A1E6-7ADE-462F-B13D-85A355D39E24}"/>
              </a:ext>
            </a:extLst>
          </p:cNvPr>
          <p:cNvSpPr>
            <a:spLocks noGrp="1"/>
          </p:cNvSpPr>
          <p:nvPr>
            <p:ph type="sldNum" sz="quarter" idx="12"/>
          </p:nvPr>
        </p:nvSpPr>
        <p:spPr/>
        <p:txBody>
          <a:bodyPr/>
          <a:lstStyle>
            <a:lvl1pPr>
              <a:defRPr/>
            </a:lvl1pPr>
          </a:lstStyle>
          <a:p>
            <a:pPr>
              <a:defRPr/>
            </a:pPr>
            <a:fld id="{56AB7F1F-C3B2-4CBA-977F-D5B1FCD52E6D}" type="slidenum">
              <a:rPr lang="en-US" altLang="en-US"/>
              <a:pPr>
                <a:defRPr/>
              </a:pPr>
              <a:t>‹#›</a:t>
            </a:fld>
            <a:endParaRPr lang="en-US" altLang="en-US" dirty="0"/>
          </a:p>
        </p:txBody>
      </p:sp>
    </p:spTree>
    <p:extLst>
      <p:ext uri="{BB962C8B-B14F-4D97-AF65-F5344CB8AC3E}">
        <p14:creationId xmlns:p14="http://schemas.microsoft.com/office/powerpoint/2010/main" val="162061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B9ABD-3E0B-4C41-A7B5-9B0403623FD4}"/>
              </a:ext>
            </a:extLst>
          </p:cNvPr>
          <p:cNvSpPr>
            <a:spLocks noGrp="1"/>
          </p:cNvSpPr>
          <p:nvPr>
            <p:ph type="dt" sz="half" idx="10"/>
          </p:nvPr>
        </p:nvSpPr>
        <p:spPr/>
        <p:txBody>
          <a:bodyPr/>
          <a:lstStyle>
            <a:lvl1pPr>
              <a:defRPr/>
            </a:lvl1pPr>
          </a:lstStyle>
          <a:p>
            <a:pPr>
              <a:defRPr/>
            </a:pPr>
            <a:fld id="{BB5693DD-8DCE-4C23-93E8-71A7A7BAEAB0}"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40C812F0-80CC-4B37-B26F-835BD9B72C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DC9D2D-CE28-446C-92E0-3C38DA704707}"/>
              </a:ext>
            </a:extLst>
          </p:cNvPr>
          <p:cNvSpPr>
            <a:spLocks noGrp="1"/>
          </p:cNvSpPr>
          <p:nvPr>
            <p:ph type="sldNum" sz="quarter" idx="12"/>
          </p:nvPr>
        </p:nvSpPr>
        <p:spPr/>
        <p:txBody>
          <a:bodyPr/>
          <a:lstStyle>
            <a:lvl1pPr>
              <a:defRPr/>
            </a:lvl1pPr>
          </a:lstStyle>
          <a:p>
            <a:pPr>
              <a:defRPr/>
            </a:pPr>
            <a:fld id="{729F9A13-59F1-4E4C-B326-C1EC14A1956B}" type="slidenum">
              <a:rPr lang="en-US" altLang="en-US"/>
              <a:pPr>
                <a:defRPr/>
              </a:pPr>
              <a:t>‹#›</a:t>
            </a:fld>
            <a:endParaRPr lang="en-US" altLang="en-US" dirty="0"/>
          </a:p>
        </p:txBody>
      </p:sp>
    </p:spTree>
    <p:extLst>
      <p:ext uri="{BB962C8B-B14F-4D97-AF65-F5344CB8AC3E}">
        <p14:creationId xmlns:p14="http://schemas.microsoft.com/office/powerpoint/2010/main" val="175806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F3AC9-D668-43E5-910F-88D306FE83EA}"/>
              </a:ext>
            </a:extLst>
          </p:cNvPr>
          <p:cNvSpPr>
            <a:spLocks noGrp="1"/>
          </p:cNvSpPr>
          <p:nvPr>
            <p:ph type="dt" sz="half" idx="10"/>
          </p:nvPr>
        </p:nvSpPr>
        <p:spPr/>
        <p:txBody>
          <a:bodyPr/>
          <a:lstStyle>
            <a:lvl1pPr>
              <a:defRPr/>
            </a:lvl1pPr>
          </a:lstStyle>
          <a:p>
            <a:pPr>
              <a:defRPr/>
            </a:pPr>
            <a:fld id="{D1F0A2E1-99BB-4339-A58F-4E7C5B5C7E7B}"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315B2621-D0C8-488A-AA1B-E039CC0EEA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B38F55-FFA5-49FF-A2FB-289872EDFE13}"/>
              </a:ext>
            </a:extLst>
          </p:cNvPr>
          <p:cNvSpPr>
            <a:spLocks noGrp="1"/>
          </p:cNvSpPr>
          <p:nvPr>
            <p:ph type="sldNum" sz="quarter" idx="12"/>
          </p:nvPr>
        </p:nvSpPr>
        <p:spPr/>
        <p:txBody>
          <a:bodyPr/>
          <a:lstStyle>
            <a:lvl1pPr>
              <a:defRPr/>
            </a:lvl1pPr>
          </a:lstStyle>
          <a:p>
            <a:pPr>
              <a:defRPr/>
            </a:pPr>
            <a:fld id="{670CC47C-C018-4B05-AD9F-161421303879}" type="slidenum">
              <a:rPr lang="en-US" altLang="en-US"/>
              <a:pPr>
                <a:defRPr/>
              </a:pPr>
              <a:t>‹#›</a:t>
            </a:fld>
            <a:endParaRPr lang="en-US" altLang="en-US" dirty="0"/>
          </a:p>
        </p:txBody>
      </p:sp>
    </p:spTree>
    <p:extLst>
      <p:ext uri="{BB962C8B-B14F-4D97-AF65-F5344CB8AC3E}">
        <p14:creationId xmlns:p14="http://schemas.microsoft.com/office/powerpoint/2010/main" val="276156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EEB343-836F-4AA6-B4FE-E9C181248E7C}"/>
              </a:ext>
            </a:extLst>
          </p:cNvPr>
          <p:cNvSpPr>
            <a:spLocks noGrp="1"/>
          </p:cNvSpPr>
          <p:nvPr>
            <p:ph type="dt" sz="half" idx="10"/>
          </p:nvPr>
        </p:nvSpPr>
        <p:spPr/>
        <p:txBody>
          <a:bodyPr/>
          <a:lstStyle>
            <a:lvl1pPr>
              <a:defRPr/>
            </a:lvl1pPr>
          </a:lstStyle>
          <a:p>
            <a:pPr>
              <a:defRPr/>
            </a:pPr>
            <a:fld id="{D478E582-F88C-43D2-9EE8-1BBC3BB012DB}"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5543F3C5-9D7C-4A60-8723-AB622FB995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BC5D8D-6524-4B52-8FA1-66F7E389ACDC}"/>
              </a:ext>
            </a:extLst>
          </p:cNvPr>
          <p:cNvSpPr>
            <a:spLocks noGrp="1"/>
          </p:cNvSpPr>
          <p:nvPr>
            <p:ph type="sldNum" sz="quarter" idx="12"/>
          </p:nvPr>
        </p:nvSpPr>
        <p:spPr/>
        <p:txBody>
          <a:bodyPr/>
          <a:lstStyle>
            <a:lvl1pPr>
              <a:defRPr/>
            </a:lvl1pPr>
          </a:lstStyle>
          <a:p>
            <a:pPr>
              <a:defRPr/>
            </a:pPr>
            <a:fld id="{D7B22ABF-0F4C-4D5A-838C-2F68F8BFB20F}" type="slidenum">
              <a:rPr lang="en-US" altLang="en-US"/>
              <a:pPr>
                <a:defRPr/>
              </a:pPr>
              <a:t>‹#›</a:t>
            </a:fld>
            <a:endParaRPr lang="en-US" altLang="en-US" dirty="0"/>
          </a:p>
        </p:txBody>
      </p:sp>
    </p:spTree>
    <p:extLst>
      <p:ext uri="{BB962C8B-B14F-4D97-AF65-F5344CB8AC3E}">
        <p14:creationId xmlns:p14="http://schemas.microsoft.com/office/powerpoint/2010/main" val="177784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EC9F9BE-7A42-4EA4-9A85-E3444B01C7F7}"/>
              </a:ext>
            </a:extLst>
          </p:cNvPr>
          <p:cNvSpPr>
            <a:spLocks noGrp="1"/>
          </p:cNvSpPr>
          <p:nvPr>
            <p:ph type="dt" sz="half" idx="10"/>
          </p:nvPr>
        </p:nvSpPr>
        <p:spPr/>
        <p:txBody>
          <a:bodyPr/>
          <a:lstStyle>
            <a:lvl1pPr>
              <a:defRPr/>
            </a:lvl1pPr>
          </a:lstStyle>
          <a:p>
            <a:pPr>
              <a:defRPr/>
            </a:pPr>
            <a:fld id="{10377ED0-EA72-460C-9744-75780E3B771F}" type="datetimeFigureOut">
              <a:rPr lang="en-US"/>
              <a:pPr>
                <a:defRPr/>
              </a:pPr>
              <a:t>9/19/2019</a:t>
            </a:fld>
            <a:endParaRPr lang="en-US" dirty="0"/>
          </a:p>
        </p:txBody>
      </p:sp>
      <p:sp>
        <p:nvSpPr>
          <p:cNvPr id="6" name="Footer Placeholder 4">
            <a:extLst>
              <a:ext uri="{FF2B5EF4-FFF2-40B4-BE49-F238E27FC236}">
                <a16:creationId xmlns:a16="http://schemas.microsoft.com/office/drawing/2014/main" id="{7EC14BE3-47C0-4031-AC5D-4B6CC0C1B60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1F65E4-8D2B-47AC-B45F-D1FCE687A601}"/>
              </a:ext>
            </a:extLst>
          </p:cNvPr>
          <p:cNvSpPr>
            <a:spLocks noGrp="1"/>
          </p:cNvSpPr>
          <p:nvPr>
            <p:ph type="sldNum" sz="quarter" idx="12"/>
          </p:nvPr>
        </p:nvSpPr>
        <p:spPr/>
        <p:txBody>
          <a:bodyPr/>
          <a:lstStyle>
            <a:lvl1pPr>
              <a:defRPr/>
            </a:lvl1pPr>
          </a:lstStyle>
          <a:p>
            <a:pPr>
              <a:defRPr/>
            </a:pPr>
            <a:fld id="{F1356087-9BFA-4CD3-8E3C-F9A066F8B09B}" type="slidenum">
              <a:rPr lang="en-US" altLang="en-US"/>
              <a:pPr>
                <a:defRPr/>
              </a:pPr>
              <a:t>‹#›</a:t>
            </a:fld>
            <a:endParaRPr lang="en-US" altLang="en-US" dirty="0"/>
          </a:p>
        </p:txBody>
      </p:sp>
    </p:spTree>
    <p:extLst>
      <p:ext uri="{BB962C8B-B14F-4D97-AF65-F5344CB8AC3E}">
        <p14:creationId xmlns:p14="http://schemas.microsoft.com/office/powerpoint/2010/main" val="37785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F8B105E-933B-45F4-B7CB-C489097A695B}"/>
              </a:ext>
            </a:extLst>
          </p:cNvPr>
          <p:cNvSpPr>
            <a:spLocks noGrp="1"/>
          </p:cNvSpPr>
          <p:nvPr>
            <p:ph type="dt" sz="half" idx="10"/>
          </p:nvPr>
        </p:nvSpPr>
        <p:spPr/>
        <p:txBody>
          <a:bodyPr/>
          <a:lstStyle>
            <a:lvl1pPr>
              <a:defRPr/>
            </a:lvl1pPr>
          </a:lstStyle>
          <a:p>
            <a:pPr>
              <a:defRPr/>
            </a:pPr>
            <a:fld id="{81E2669B-D3ED-426E-BA3B-620DF03A2CBD}" type="datetimeFigureOut">
              <a:rPr lang="en-US"/>
              <a:pPr>
                <a:defRPr/>
              </a:pPr>
              <a:t>9/19/2019</a:t>
            </a:fld>
            <a:endParaRPr lang="en-US" dirty="0"/>
          </a:p>
        </p:txBody>
      </p:sp>
      <p:sp>
        <p:nvSpPr>
          <p:cNvPr id="8" name="Footer Placeholder 4">
            <a:extLst>
              <a:ext uri="{FF2B5EF4-FFF2-40B4-BE49-F238E27FC236}">
                <a16:creationId xmlns:a16="http://schemas.microsoft.com/office/drawing/2014/main" id="{610E5708-667A-486C-A386-2D695C45DE4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7ACDBAC-E5AB-46E9-B7F3-78C80ABA09FB}"/>
              </a:ext>
            </a:extLst>
          </p:cNvPr>
          <p:cNvSpPr>
            <a:spLocks noGrp="1"/>
          </p:cNvSpPr>
          <p:nvPr>
            <p:ph type="sldNum" sz="quarter" idx="12"/>
          </p:nvPr>
        </p:nvSpPr>
        <p:spPr/>
        <p:txBody>
          <a:bodyPr/>
          <a:lstStyle>
            <a:lvl1pPr>
              <a:defRPr/>
            </a:lvl1pPr>
          </a:lstStyle>
          <a:p>
            <a:pPr>
              <a:defRPr/>
            </a:pPr>
            <a:fld id="{5089224D-8081-42A1-AA55-0774248B0E3D}" type="slidenum">
              <a:rPr lang="en-US" altLang="en-US"/>
              <a:pPr>
                <a:defRPr/>
              </a:pPr>
              <a:t>‹#›</a:t>
            </a:fld>
            <a:endParaRPr lang="en-US" altLang="en-US" dirty="0"/>
          </a:p>
        </p:txBody>
      </p:sp>
    </p:spTree>
    <p:extLst>
      <p:ext uri="{BB962C8B-B14F-4D97-AF65-F5344CB8AC3E}">
        <p14:creationId xmlns:p14="http://schemas.microsoft.com/office/powerpoint/2010/main" val="34901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1898225-9A95-48BA-92CD-B7A3A6C84796}"/>
              </a:ext>
            </a:extLst>
          </p:cNvPr>
          <p:cNvSpPr>
            <a:spLocks noGrp="1"/>
          </p:cNvSpPr>
          <p:nvPr>
            <p:ph type="dt" sz="half" idx="10"/>
          </p:nvPr>
        </p:nvSpPr>
        <p:spPr/>
        <p:txBody>
          <a:bodyPr/>
          <a:lstStyle>
            <a:lvl1pPr>
              <a:defRPr/>
            </a:lvl1pPr>
          </a:lstStyle>
          <a:p>
            <a:pPr>
              <a:defRPr/>
            </a:pPr>
            <a:fld id="{6B5ED663-6717-49F2-9261-C860D088793D}" type="datetimeFigureOut">
              <a:rPr lang="en-US"/>
              <a:pPr>
                <a:defRPr/>
              </a:pPr>
              <a:t>9/19/2019</a:t>
            </a:fld>
            <a:endParaRPr lang="en-US" dirty="0"/>
          </a:p>
        </p:txBody>
      </p:sp>
      <p:sp>
        <p:nvSpPr>
          <p:cNvPr id="4" name="Footer Placeholder 4">
            <a:extLst>
              <a:ext uri="{FF2B5EF4-FFF2-40B4-BE49-F238E27FC236}">
                <a16:creationId xmlns:a16="http://schemas.microsoft.com/office/drawing/2014/main" id="{7A021CEA-54DE-4A17-950A-4BA394ACCD0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F066571-0F3D-4CC7-8D76-8182DB0598C0}"/>
              </a:ext>
            </a:extLst>
          </p:cNvPr>
          <p:cNvSpPr>
            <a:spLocks noGrp="1"/>
          </p:cNvSpPr>
          <p:nvPr>
            <p:ph type="sldNum" sz="quarter" idx="12"/>
          </p:nvPr>
        </p:nvSpPr>
        <p:spPr/>
        <p:txBody>
          <a:bodyPr/>
          <a:lstStyle>
            <a:lvl1pPr>
              <a:defRPr/>
            </a:lvl1pPr>
          </a:lstStyle>
          <a:p>
            <a:pPr>
              <a:defRPr/>
            </a:pPr>
            <a:fld id="{4A50A5BA-0EB1-44DA-8522-3963DAAF8739}" type="slidenum">
              <a:rPr lang="en-US" altLang="en-US"/>
              <a:pPr>
                <a:defRPr/>
              </a:pPr>
              <a:t>‹#›</a:t>
            </a:fld>
            <a:endParaRPr lang="en-US" altLang="en-US" dirty="0"/>
          </a:p>
        </p:txBody>
      </p:sp>
    </p:spTree>
    <p:extLst>
      <p:ext uri="{BB962C8B-B14F-4D97-AF65-F5344CB8AC3E}">
        <p14:creationId xmlns:p14="http://schemas.microsoft.com/office/powerpoint/2010/main" val="159584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3BA3E98-5090-4E21-A075-C0312D42CE2C}"/>
              </a:ext>
            </a:extLst>
          </p:cNvPr>
          <p:cNvSpPr>
            <a:spLocks noGrp="1"/>
          </p:cNvSpPr>
          <p:nvPr>
            <p:ph type="dt" sz="half" idx="10"/>
          </p:nvPr>
        </p:nvSpPr>
        <p:spPr/>
        <p:txBody>
          <a:bodyPr/>
          <a:lstStyle>
            <a:lvl1pPr>
              <a:defRPr/>
            </a:lvl1pPr>
          </a:lstStyle>
          <a:p>
            <a:pPr>
              <a:defRPr/>
            </a:pPr>
            <a:fld id="{749C4FE5-787A-4758-BCE4-748E9D45665C}" type="datetimeFigureOut">
              <a:rPr lang="en-US"/>
              <a:pPr>
                <a:defRPr/>
              </a:pPr>
              <a:t>9/19/2019</a:t>
            </a:fld>
            <a:endParaRPr lang="en-US" dirty="0"/>
          </a:p>
        </p:txBody>
      </p:sp>
      <p:sp>
        <p:nvSpPr>
          <p:cNvPr id="3" name="Footer Placeholder 4">
            <a:extLst>
              <a:ext uri="{FF2B5EF4-FFF2-40B4-BE49-F238E27FC236}">
                <a16:creationId xmlns:a16="http://schemas.microsoft.com/office/drawing/2014/main" id="{C91A886E-8B46-4A04-BE92-CF6E6F054ED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05C8BD1-7323-4E6A-83B0-A283852E11B4}"/>
              </a:ext>
            </a:extLst>
          </p:cNvPr>
          <p:cNvSpPr>
            <a:spLocks noGrp="1"/>
          </p:cNvSpPr>
          <p:nvPr>
            <p:ph type="sldNum" sz="quarter" idx="12"/>
          </p:nvPr>
        </p:nvSpPr>
        <p:spPr/>
        <p:txBody>
          <a:bodyPr/>
          <a:lstStyle>
            <a:lvl1pPr>
              <a:defRPr/>
            </a:lvl1pPr>
          </a:lstStyle>
          <a:p>
            <a:pPr>
              <a:defRPr/>
            </a:pPr>
            <a:fld id="{30155499-77AA-474D-9D46-A64DF77F9720}" type="slidenum">
              <a:rPr lang="en-US" altLang="en-US"/>
              <a:pPr>
                <a:defRPr/>
              </a:pPr>
              <a:t>‹#›</a:t>
            </a:fld>
            <a:endParaRPr lang="en-US" altLang="en-US" dirty="0"/>
          </a:p>
        </p:txBody>
      </p:sp>
    </p:spTree>
    <p:extLst>
      <p:ext uri="{BB962C8B-B14F-4D97-AF65-F5344CB8AC3E}">
        <p14:creationId xmlns:p14="http://schemas.microsoft.com/office/powerpoint/2010/main" val="344020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E9D293B-EC4A-4C51-AD3B-3F0385CEA7A9}"/>
              </a:ext>
            </a:extLst>
          </p:cNvPr>
          <p:cNvSpPr>
            <a:spLocks noGrp="1"/>
          </p:cNvSpPr>
          <p:nvPr>
            <p:ph type="dt" sz="half" idx="10"/>
          </p:nvPr>
        </p:nvSpPr>
        <p:spPr/>
        <p:txBody>
          <a:bodyPr/>
          <a:lstStyle>
            <a:lvl1pPr>
              <a:defRPr/>
            </a:lvl1pPr>
          </a:lstStyle>
          <a:p>
            <a:pPr>
              <a:defRPr/>
            </a:pPr>
            <a:fld id="{61AFC6A7-0D85-4E3A-8A95-A8FE3A91A17D}" type="datetimeFigureOut">
              <a:rPr lang="en-US"/>
              <a:pPr>
                <a:defRPr/>
              </a:pPr>
              <a:t>9/19/2019</a:t>
            </a:fld>
            <a:endParaRPr lang="en-US" dirty="0"/>
          </a:p>
        </p:txBody>
      </p:sp>
      <p:sp>
        <p:nvSpPr>
          <p:cNvPr id="6" name="Footer Placeholder 4">
            <a:extLst>
              <a:ext uri="{FF2B5EF4-FFF2-40B4-BE49-F238E27FC236}">
                <a16:creationId xmlns:a16="http://schemas.microsoft.com/office/drawing/2014/main" id="{11EC601F-E682-46F8-B2DA-C80C30A2B3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FE63AF-C811-4303-808D-FEC94E2B939A}"/>
              </a:ext>
            </a:extLst>
          </p:cNvPr>
          <p:cNvSpPr>
            <a:spLocks noGrp="1"/>
          </p:cNvSpPr>
          <p:nvPr>
            <p:ph type="sldNum" sz="quarter" idx="12"/>
          </p:nvPr>
        </p:nvSpPr>
        <p:spPr/>
        <p:txBody>
          <a:bodyPr/>
          <a:lstStyle>
            <a:lvl1pPr>
              <a:defRPr/>
            </a:lvl1pPr>
          </a:lstStyle>
          <a:p>
            <a:pPr>
              <a:defRPr/>
            </a:pPr>
            <a:fld id="{96F8B828-5F0B-4BCA-A84F-E55DB10F25F0}" type="slidenum">
              <a:rPr lang="en-US" altLang="en-US"/>
              <a:pPr>
                <a:defRPr/>
              </a:pPr>
              <a:t>‹#›</a:t>
            </a:fld>
            <a:endParaRPr lang="en-US" altLang="en-US" dirty="0"/>
          </a:p>
        </p:txBody>
      </p:sp>
    </p:spTree>
    <p:extLst>
      <p:ext uri="{BB962C8B-B14F-4D97-AF65-F5344CB8AC3E}">
        <p14:creationId xmlns:p14="http://schemas.microsoft.com/office/powerpoint/2010/main" val="113478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CDCB4E0-5341-487D-8673-571B6B3B76FF}"/>
              </a:ext>
            </a:extLst>
          </p:cNvPr>
          <p:cNvSpPr>
            <a:spLocks noGrp="1"/>
          </p:cNvSpPr>
          <p:nvPr>
            <p:ph type="dt" sz="half" idx="10"/>
          </p:nvPr>
        </p:nvSpPr>
        <p:spPr/>
        <p:txBody>
          <a:bodyPr/>
          <a:lstStyle>
            <a:lvl1pPr>
              <a:defRPr/>
            </a:lvl1pPr>
          </a:lstStyle>
          <a:p>
            <a:pPr>
              <a:defRPr/>
            </a:pPr>
            <a:fld id="{090C4AB7-ED57-4E4E-8E5A-2D2293729BE9}" type="datetimeFigureOut">
              <a:rPr lang="en-US"/>
              <a:pPr>
                <a:defRPr/>
              </a:pPr>
              <a:t>9/19/2019</a:t>
            </a:fld>
            <a:endParaRPr lang="en-US" dirty="0"/>
          </a:p>
        </p:txBody>
      </p:sp>
      <p:sp>
        <p:nvSpPr>
          <p:cNvPr id="6" name="Footer Placeholder 4">
            <a:extLst>
              <a:ext uri="{FF2B5EF4-FFF2-40B4-BE49-F238E27FC236}">
                <a16:creationId xmlns:a16="http://schemas.microsoft.com/office/drawing/2014/main" id="{0BF91ED7-0830-4AC3-9F12-7D75DB902D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131B24-2C2A-4DD6-B805-2818E4918EDE}"/>
              </a:ext>
            </a:extLst>
          </p:cNvPr>
          <p:cNvSpPr>
            <a:spLocks noGrp="1"/>
          </p:cNvSpPr>
          <p:nvPr>
            <p:ph type="sldNum" sz="quarter" idx="12"/>
          </p:nvPr>
        </p:nvSpPr>
        <p:spPr/>
        <p:txBody>
          <a:bodyPr/>
          <a:lstStyle>
            <a:lvl1pPr>
              <a:defRPr/>
            </a:lvl1pPr>
          </a:lstStyle>
          <a:p>
            <a:pPr>
              <a:defRPr/>
            </a:pPr>
            <a:fld id="{7598E1F1-45AF-49A4-8212-0D5C8214A9F1}" type="slidenum">
              <a:rPr lang="en-US" altLang="en-US"/>
              <a:pPr>
                <a:defRPr/>
              </a:pPr>
              <a:t>‹#›</a:t>
            </a:fld>
            <a:endParaRPr lang="en-US" altLang="en-US" dirty="0"/>
          </a:p>
        </p:txBody>
      </p:sp>
    </p:spTree>
    <p:extLst>
      <p:ext uri="{BB962C8B-B14F-4D97-AF65-F5344CB8AC3E}">
        <p14:creationId xmlns:p14="http://schemas.microsoft.com/office/powerpoint/2010/main" val="164420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778E9BD-1F7B-4CC5-AA0D-98BFAA4B95D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8B33C68-A146-4A89-878D-4D84E4A3F40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49354B-ECCA-4268-B199-6D8762F16A0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2A25ED4-86FB-46E7-AD64-6A684A003BBF}" type="datetimeFigureOut">
              <a:rPr lang="en-US"/>
              <a:pPr>
                <a:defRPr/>
              </a:pPr>
              <a:t>9/19/2019</a:t>
            </a:fld>
            <a:endParaRPr lang="en-US" dirty="0"/>
          </a:p>
        </p:txBody>
      </p:sp>
      <p:sp>
        <p:nvSpPr>
          <p:cNvPr id="5" name="Footer Placeholder 4">
            <a:extLst>
              <a:ext uri="{FF2B5EF4-FFF2-40B4-BE49-F238E27FC236}">
                <a16:creationId xmlns:a16="http://schemas.microsoft.com/office/drawing/2014/main" id="{9230C2CB-5611-40B3-85DA-815E762AFB2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A34313E-0EFE-4D3B-8774-9760E5F4825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fld id="{A7680E05-09CA-4E0A-B8BC-1CAE59A7094E}"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Jesus is now Potentate, Lord of lords, and King of kings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Any doctrine to the contrary attempts to strip Jesus of his regality and is false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In view of Jesus' Kingship, we are obligated to submit to his reign Lk 19:11-27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Many want Jesus as Savior, but not as Potentate, Lord of lords, and King of Kings</a:t>
            </a:r>
          </a:p>
          <a:p>
            <a:pPr eaLnBrk="1" hangingPunct="1">
              <a:lnSpc>
                <a:spcPts val="2800"/>
              </a:lnSpc>
              <a:spcBef>
                <a:spcPts val="1200"/>
              </a:spcBef>
            </a:pP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368680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Jesus is the central theme of Christianity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Many claim to serve the Lord, but actually deny Jesus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Jesus is "only Potentate, King of kings, and Lord Of lords" 1Tim 6:15; Matt 28:18, Rom 1:4; Lk 6:46</a:t>
            </a: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KINGSHIP OF JESUS WAS PROPHESIED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Prophesies say Jesus would be King and help identify when  2Sam 7:12,13; Jer 23:5,6; Isa 9:6; Dan 2:44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Prophesy regarding Jesus' kingship </a:t>
            </a:r>
            <a:r>
              <a:rPr lang="en-US" altLang="en-US" sz="2400" b="1" dirty="0" err="1">
                <a:solidFill>
                  <a:srgbClr val="FFFF00"/>
                </a:solidFill>
                <a:latin typeface="Arial Narrow" panose="020B0606020202030204" pitchFamily="34" charset="0"/>
              </a:rPr>
              <a:t>Zech</a:t>
            </a:r>
            <a:r>
              <a:rPr lang="en-US" altLang="en-US" sz="2400" b="1" dirty="0">
                <a:solidFill>
                  <a:srgbClr val="FFFF00"/>
                </a:solidFill>
                <a:latin typeface="Arial Narrow" panose="020B0606020202030204" pitchFamily="34" charset="0"/>
              </a:rPr>
              <a:t> 6:12,13; “Branch" is Jesus Jer 23:5,6</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"rule on His throne" and "be a priest on his throne"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officiating as High Priest at writing of Heb 4:14-16</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21311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BORN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Gabriel explained to Mary Lk 1:26-35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Explained what Jesus would be and do vs. 32, 33</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269672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CRUCIFIED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Climax of Jesus’ earthly life began at arrest and trials Jhn 18</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Presented to the Jews "Behold your King!" Jhn 19:14</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Pilate’s question: "Shall I crucify your King?" vs. 15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Pilate believed Jesus to be the King Jhn 18:33-36,37</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376680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ALIVE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prophesied his own death and resurrection Matt 20:19; Matt 28:5,6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Women’s actions following Jesus' resurrection Matt 28:1 ff. obeisance befitting a King</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279775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CORONATED</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revealed himself 40 days to prove resurrection Acts 1:3 </a:t>
            </a:r>
            <a:endParaRPr lang="en-US" altLang="en-US" sz="2800" b="1" dirty="0">
              <a:solidFill>
                <a:srgbClr val="FFFF00"/>
              </a:solidFill>
              <a:latin typeface="Arial Narrow" panose="020B0606020202030204" pitchFamily="34" charset="0"/>
            </a:endParaRP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spoke to apostles of things pertaining to kingdom of God Acts 1:9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Shortly after the ascension, Peter preached the resurrected Jesus and the need to be saved Acts 2:29-33</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Peter affirmed Jesus had been "raised up" to sit on David's throne referring to the actual coronation of Jesus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Prophetic teaching of Jesus' Kingship fulfilled in Acts 2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reign as King is spiritual and not temporal</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397916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REIGNING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Peter presents Jesus as reigning Acts 2:32-34  - The kingdom was in place during the First Century Col 1:13; Rev 1:9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is reigning on spiritual throne of David in heaven, where he also serves as high priest </a:t>
            </a:r>
            <a:r>
              <a:rPr lang="en-US" altLang="en-US" sz="2400" b="1" dirty="0" err="1">
                <a:solidFill>
                  <a:srgbClr val="FFFF00"/>
                </a:solidFill>
                <a:latin typeface="Arial Narrow" panose="020B0606020202030204" pitchFamily="34" charset="0"/>
              </a:rPr>
              <a:t>Zech</a:t>
            </a:r>
            <a:r>
              <a:rPr lang="en-US" altLang="en-US" sz="2400" b="1" dirty="0">
                <a:solidFill>
                  <a:srgbClr val="FFFF00"/>
                </a:solidFill>
                <a:latin typeface="Arial Narrow" panose="020B0606020202030204" pitchFamily="34" charset="0"/>
              </a:rPr>
              <a:t> 6:12,13; Heb 4:14-16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Scripture does not teach Jesus was to physically reign in the literal city of Jerusalem upon the material throne of David, after the fashion of a worldly government Jhn 18:36</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108743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FD7D08E-5778-4D9A-9710-81A40FA5ED18}"/>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KING IS COMING AGAIN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One of the grandest preludes regarding Judgement Day </a:t>
            </a:r>
            <a:br>
              <a:rPr lang="en-US" altLang="en-US" sz="2400" b="1" dirty="0">
                <a:solidFill>
                  <a:srgbClr val="FFFF00"/>
                </a:solidFill>
                <a:latin typeface="Arial Narrow" panose="020B0606020202030204" pitchFamily="34" charset="0"/>
              </a:rPr>
            </a:br>
            <a:r>
              <a:rPr lang="en-US" altLang="en-US" sz="2400" b="1" dirty="0">
                <a:solidFill>
                  <a:srgbClr val="FFFF00"/>
                </a:solidFill>
                <a:latin typeface="Arial Narrow" panose="020B0606020202030204" pitchFamily="34" charset="0"/>
              </a:rPr>
              <a:t>Matt 25:31-34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"Then shall the King say" (vs. 34) “Then shall he sit upon the throne of his glory" not teaching that at that time Jesus will assume Kingship, but referring to judgment throne 2Cor 5:10. The Judgment will not be the beginning of Jesus' reign, but the end of His mediatorial reign 1Cor 15:24</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A16E9F77-26B7-4020-9C7F-5F276E75CD76}"/>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THE KINGSHIP OF JESUS</a:t>
            </a:r>
          </a:p>
        </p:txBody>
      </p:sp>
    </p:spTree>
    <p:extLst>
      <p:ext uri="{BB962C8B-B14F-4D97-AF65-F5344CB8AC3E}">
        <p14:creationId xmlns:p14="http://schemas.microsoft.com/office/powerpoint/2010/main" val="144129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492</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Arial Narrow</vt:lpstr>
      <vt:lpstr>Arial Black</vt:lpstr>
      <vt:lpstr>Office Theme</vt:lpstr>
      <vt:lpstr>PowerPoint Presentation</vt:lpstr>
      <vt:lpstr>THE KINGSHIP OF JESUS</vt:lpstr>
      <vt:lpstr>THE KINGSHIP OF JESUS</vt:lpstr>
      <vt:lpstr>THE KINGSHIP OF JESUS</vt:lpstr>
      <vt:lpstr>THE KINGSHIP OF JESUS</vt:lpstr>
      <vt:lpstr>THE KINGSHIP OF JESUS</vt:lpstr>
      <vt:lpstr>THE KINGSHIP OF JESUS</vt:lpstr>
      <vt:lpstr>THE KINGSHIP OF JESUS</vt:lpstr>
      <vt:lpstr>THE KINGSHIP OF JESUS</vt:lpstr>
      <vt:lpstr>THE KINGSHIP OF JESUS</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173</cp:revision>
  <dcterms:created xsi:type="dcterms:W3CDTF">2012-11-07T19:44:25Z</dcterms:created>
  <dcterms:modified xsi:type="dcterms:W3CDTF">2019-09-19T16:49:19Z</dcterms:modified>
</cp:coreProperties>
</file>