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297" r:id="rId3"/>
    <p:sldId id="298" r:id="rId4"/>
    <p:sldId id="299" r:id="rId5"/>
    <p:sldId id="300" r:id="rId6"/>
    <p:sldId id="301" r:id="rId7"/>
    <p:sldId id="302" r:id="rId8"/>
    <p:sldId id="291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9A189-92C5-4620-90E0-D5A911044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EE023-58BC-44DC-934B-6CE7F3EA5AD8}" type="datetimeFigureOut">
              <a:rPr lang="en-US"/>
              <a:pPr>
                <a:defRPr/>
              </a:pPr>
              <a:t>5/18/2019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3A9D8-BA92-41B6-9C1F-D72B27A50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07B38-5FB8-4258-A8F2-56BE02F13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DE43C-E373-4751-A015-5020EDF3F69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7461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36A8A-57A7-4223-B2E1-EF4F57EB1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26B2B-4CD7-4046-B161-1705AAB79F46}" type="datetimeFigureOut">
              <a:rPr lang="en-US"/>
              <a:pPr>
                <a:defRPr/>
              </a:pPr>
              <a:t>5/18/2019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1AC7F-E5C4-444D-ADD1-550FA0B68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FD13B2-41E2-4166-A4F4-C75E81E64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C69EB-6156-4843-95E5-6007FE534B7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214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F1710-5A7A-41E2-8911-623309E54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77EF9-0D4E-413E-B32A-13878F4A806D}" type="datetimeFigureOut">
              <a:rPr lang="en-US"/>
              <a:pPr>
                <a:defRPr/>
              </a:pPr>
              <a:t>5/18/2019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E7ACC-C65D-4328-8180-C4D13FE21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8280B-1FB9-4991-85CC-EB0E23432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0F122-70F7-443F-AA90-BDB8B74F918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9154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7BDD8-F566-4548-93C4-2865815D3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6D160-C4E1-4196-B49A-96409816E20F}" type="datetimeFigureOut">
              <a:rPr lang="en-US"/>
              <a:pPr>
                <a:defRPr/>
              </a:pPr>
              <a:t>5/18/2019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D209B6-6FB1-43E6-A519-D1C76EE2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4E48A-3F9C-4D7E-8301-F86B002DE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4260D-4BE0-40F1-9EDB-98C44EFAEC6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259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4BF9BE-DBB0-42D1-8A0A-D4D0BAF34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CCEC1-9435-4645-AAEB-00B247AAA79A}" type="datetimeFigureOut">
              <a:rPr lang="en-US"/>
              <a:pPr>
                <a:defRPr/>
              </a:pPr>
              <a:t>5/18/2019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7EE46-ABF8-43AC-98B7-D053CDB9B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26701-2D62-4538-8F99-32B6F8C02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1CB6F-7586-4165-A48B-94F65B537AD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22148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D1D9193-59C2-4B76-9D7C-BC0DA8EEA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3EE74-E351-478F-AD18-F258948633FB}" type="datetimeFigureOut">
              <a:rPr lang="en-US"/>
              <a:pPr>
                <a:defRPr/>
              </a:pPr>
              <a:t>5/18/2019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9C0C3C-8572-48AB-81D3-9B12251D1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99E93F-2508-4233-8A8B-97616FEE6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E898F-E709-4F58-83FE-95714C8AA7C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56860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440B1C8-BA21-4315-880E-3A8F5F6C1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ABB75-3C06-40C1-B070-F832EC97BD0A}" type="datetimeFigureOut">
              <a:rPr lang="en-US"/>
              <a:pPr>
                <a:defRPr/>
              </a:pPr>
              <a:t>5/18/2019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BC8B419-FEED-42C9-BFEF-7687F2F3B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0E84E63-FAD8-40DD-862D-A7A3A5FF8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965CF-CAE6-4190-9F70-FA6FC06F11E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96257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73C5C5C-BE60-414B-882B-4FD9251F8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4B75C-EE5E-4778-99DE-6A99EFFE550A}" type="datetimeFigureOut">
              <a:rPr lang="en-US"/>
              <a:pPr>
                <a:defRPr/>
              </a:pPr>
              <a:t>5/18/2019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5CA44C6-27BB-4E1A-9C42-B1B514DAE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912F0E1-34D9-486A-9321-F69A6CCBC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B527E-212A-4F4C-B6DF-36161060AE6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2853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E4BB46C-3A30-4A20-83DD-0996961CD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D7A82-C1FB-480B-9A94-840B6787DD80}" type="datetimeFigureOut">
              <a:rPr lang="en-US"/>
              <a:pPr>
                <a:defRPr/>
              </a:pPr>
              <a:t>5/18/2019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4BC7241-2276-48F3-A8F9-8DB751C1F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5960A52-7A30-4C7A-8108-DECB79AF2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E0680-9554-4ED1-B51B-8B13526E70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1082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13D9758-33BA-4A18-9BBF-C6E71E4D9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0B434-FE96-44F3-90B1-10FF6F79E353}" type="datetimeFigureOut">
              <a:rPr lang="en-US"/>
              <a:pPr>
                <a:defRPr/>
              </a:pPr>
              <a:t>5/18/2019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FD999FF-CC37-43E1-94D2-160951108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0529A5E-71D3-462A-BD9F-33C82B190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192DE-6BBC-422F-89D4-CAC5D45498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1018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EF953D9-290E-4DAA-BB4E-0EF64282F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D3792-27F9-4C31-BF0B-EAA2977ADE2A}" type="datetimeFigureOut">
              <a:rPr lang="en-US"/>
              <a:pPr>
                <a:defRPr/>
              </a:pPr>
              <a:t>5/18/2019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A814E52-098B-40CC-B3A5-FBE9A706A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732D14D-229F-4FAD-9F36-9F6F07F59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C807F-7306-4C26-B6AE-13F480D1ED2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59503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4280F2D-A813-43CF-8F64-EBCEC5F4D50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649FC47-B2DD-419F-BDC6-148F95BA4F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9354B-ECCA-4268-B199-6D8762F16A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E693A5-20FD-42C9-93E4-456645B50B27}" type="datetimeFigureOut">
              <a:rPr lang="en-US"/>
              <a:pPr>
                <a:defRPr/>
              </a:pPr>
              <a:t>5/18/2019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0C2CB-5611-40B3-85DA-815E762AFB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4313E-0EFE-4D3B-8774-9760E5F482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8982DF9-6654-452C-A33C-E77DFAF3B87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02B544-CC32-4A7F-A25D-70560C8E9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</a:rPr>
              <a:t>Much confusion today regarding kingdom of Christ, just as in first century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</a:rPr>
              <a:t>Jesus said His kingdom was not of this world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</a:rPr>
              <a:t>Yet Jesus is King of kings, what makes Him such?</a:t>
            </a: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8F646BC2-72BA-4A04-8861-DFC172510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>
                <a:latin typeface="Arial Black" panose="020B0A04020102020204" pitchFamily="34" charset="0"/>
                <a:cs typeface="Arial" panose="020B0604020202020204" pitchFamily="34" charset="0"/>
              </a:rPr>
              <a:t>JESUS IS KING OF KINGS</a:t>
            </a:r>
            <a:br>
              <a:rPr lang="en-US" altLang="en-US" sz="280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>
                <a:latin typeface="Arial Black" panose="020B0A04020102020204" pitchFamily="34" charset="0"/>
                <a:cs typeface="Arial" panose="020B0604020202020204" pitchFamily="34" charset="0"/>
              </a:rPr>
              <a:t>1Tim 6:13-16; Jhn I8: 33-37</a:t>
            </a:r>
            <a:endParaRPr lang="en-US" altLang="en-US" sz="280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AF09EC-454D-494C-90CE-1D3945F51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00FF00"/>
                </a:solidFill>
                <a:latin typeface="Arial Narrow" panose="020B0606020202030204" pitchFamily="34" charset="0"/>
              </a:rPr>
              <a:t>DIVINITY SHOWS SUPERIORITY Jhn 1:1,2,14; 18:37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He existed with Deity - was &amp; is Deity Rev 1:8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His character shows his divinity Jhn 17:16; Heb 4:15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Length of his reign shows His Divinity Lk 1:32, 33; Dan 2:44; 1Cor 15:24, 25; Eph 1:20-23; Col 1:13; Acts 2:36</a:t>
            </a:r>
            <a:endParaRPr lang="en-US" altLang="en-US" b="1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3075" name="Title 3">
            <a:extLst>
              <a:ext uri="{FF2B5EF4-FFF2-40B4-BE49-F238E27FC236}">
                <a16:creationId xmlns:a16="http://schemas.microsoft.com/office/drawing/2014/main" id="{B35D20DD-EE5E-4E23-8004-C032B0409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>
                <a:latin typeface="Arial Black" panose="020B0A04020102020204" pitchFamily="34" charset="0"/>
                <a:cs typeface="Arial" panose="020B0604020202020204" pitchFamily="34" charset="0"/>
              </a:rPr>
              <a:t>JESUS IS KING OF KINGS</a:t>
            </a:r>
            <a:br>
              <a:rPr lang="en-US" altLang="en-US" sz="280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>
                <a:latin typeface="Arial Black" panose="020B0A04020102020204" pitchFamily="34" charset="0"/>
                <a:cs typeface="Arial" panose="020B0604020202020204" pitchFamily="34" charset="0"/>
              </a:rPr>
              <a:t>1Tim 6:13-16; Jhn I8: 33-37</a:t>
            </a:r>
            <a:endParaRPr lang="en-US" altLang="en-US" sz="280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8A8EDC4-9C7E-4E71-9F2B-ECDE95C86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00FF00"/>
                </a:solidFill>
                <a:latin typeface="Arial Narrow" panose="020B0606020202030204" pitchFamily="34" charset="0"/>
              </a:rPr>
              <a:t>HIS AUTHORITY SHOWS HIS SUPERIORITY </a:t>
            </a:r>
          </a:p>
          <a:p>
            <a:pPr lvl="1" eaLnBrk="1" hangingPunct="1">
              <a:lnSpc>
                <a:spcPts val="23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Principle established in Matt 21:25; Gal 1:11,12; 1Thess 2:13 </a:t>
            </a:r>
          </a:p>
          <a:p>
            <a:pPr lvl="1" eaLnBrk="1" hangingPunct="1">
              <a:lnSpc>
                <a:spcPts val="23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Only sovereign king has legislative authority Matt 28:18; </a:t>
            </a:r>
            <a:b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</a:b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Acts 3:22, 23; Heb 13:7,17; 1Thess 5:12; Tit 1:7 </a:t>
            </a:r>
          </a:p>
          <a:p>
            <a:pPr lvl="1" eaLnBrk="1" hangingPunct="1">
              <a:lnSpc>
                <a:spcPts val="23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Laws superior to world in nature Rom 8:7; Matt 7:28,29 	</a:t>
            </a:r>
          </a:p>
          <a:p>
            <a:pPr lvl="1" eaLnBrk="1" hangingPunct="1">
              <a:lnSpc>
                <a:spcPts val="23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Laws superior to world in design and power Jhn 20:30,31; Rom 10:17; Jhn 16: 8; Psa 19:7 Rom 1:16; Jhn 8:32; Jas 1:21; 2Jhn 1:9; 1Jhn 2:3</a:t>
            </a:r>
            <a:endParaRPr lang="en-US" altLang="en-US" b="1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4099" name="Title 3">
            <a:extLst>
              <a:ext uri="{FF2B5EF4-FFF2-40B4-BE49-F238E27FC236}">
                <a16:creationId xmlns:a16="http://schemas.microsoft.com/office/drawing/2014/main" id="{66F3FC4C-0E14-49B2-96E5-EC0DDCFCB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>
                <a:latin typeface="Arial Black" panose="020B0A04020102020204" pitchFamily="34" charset="0"/>
                <a:cs typeface="Arial" panose="020B0604020202020204" pitchFamily="34" charset="0"/>
              </a:rPr>
              <a:t>JESUS IS KING OF KINGS</a:t>
            </a:r>
            <a:br>
              <a:rPr lang="en-US" altLang="en-US" sz="280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>
                <a:latin typeface="Arial Black" panose="020B0A04020102020204" pitchFamily="34" charset="0"/>
                <a:cs typeface="Arial" panose="020B0604020202020204" pitchFamily="34" charset="0"/>
              </a:rPr>
              <a:t>1Tim 6:13-16; Jhn I8: 33-37</a:t>
            </a:r>
            <a:endParaRPr lang="en-US" altLang="en-US" sz="280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742A89C-8E7D-41A0-880E-C6D76CA6B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00FF00"/>
                </a:solidFill>
                <a:latin typeface="Arial Narrow" panose="020B0606020202030204" pitchFamily="34" charset="0"/>
              </a:rPr>
              <a:t>PROPHECY &amp; FULFILLMENT SHOW HIS SUPERIORITY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In days of these kings - a kingdom that shall never be destroyed Dan 2:44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Ways; Paths; Law; Word to go forth -- Salvation received by "calling on the name of Lord Isa 2:3; Micah 4:2; Joel 2:32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Fulfillment in Acts 2 vindicates prophecy Jhn 1:1; Acts 2:47</a:t>
            </a:r>
            <a:endParaRPr lang="en-US" altLang="en-US" b="1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5123" name="Title 3">
            <a:extLst>
              <a:ext uri="{FF2B5EF4-FFF2-40B4-BE49-F238E27FC236}">
                <a16:creationId xmlns:a16="http://schemas.microsoft.com/office/drawing/2014/main" id="{44934CA0-9B48-419C-90DD-414271FE5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>
                <a:latin typeface="Arial Black" panose="020B0A04020102020204" pitchFamily="34" charset="0"/>
                <a:cs typeface="Arial" panose="020B0604020202020204" pitchFamily="34" charset="0"/>
              </a:rPr>
              <a:t>JESUS IS KING OF KINGS</a:t>
            </a:r>
            <a:br>
              <a:rPr lang="en-US" altLang="en-US" sz="280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>
                <a:latin typeface="Arial Black" panose="020B0A04020102020204" pitchFamily="34" charset="0"/>
                <a:cs typeface="Arial" panose="020B0604020202020204" pitchFamily="34" charset="0"/>
              </a:rPr>
              <a:t>1Tim 6:13-16; Jhn I8: 33-37</a:t>
            </a:r>
            <a:endParaRPr lang="en-US" altLang="en-US" sz="280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2FC5171-A44B-4160-9BB5-03ACA4D59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00FF00"/>
                </a:solidFill>
                <a:latin typeface="Arial Narrow" panose="020B0606020202030204" pitchFamily="34" charset="0"/>
              </a:rPr>
              <a:t>HIS SUBJECTS SHOW HIS SUPERIORITY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In conduct Rom 12:1,2; Eph 5:11; Jas 1:27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In thinking, values, objectives Col 3:1,2; Matt 6:33; 2Cor 5:9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In destiny Col 1: 4, 5; Matt 25:46</a:t>
            </a:r>
            <a:endParaRPr lang="en-US" altLang="en-US" b="1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6147" name="Title 3">
            <a:extLst>
              <a:ext uri="{FF2B5EF4-FFF2-40B4-BE49-F238E27FC236}">
                <a16:creationId xmlns:a16="http://schemas.microsoft.com/office/drawing/2014/main" id="{CA152180-F109-47D0-93DE-8EE49FF5C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>
                <a:latin typeface="Arial Black" panose="020B0A04020102020204" pitchFamily="34" charset="0"/>
                <a:cs typeface="Arial" panose="020B0604020202020204" pitchFamily="34" charset="0"/>
              </a:rPr>
              <a:t>JESUS IS KING OF KINGS</a:t>
            </a:r>
            <a:br>
              <a:rPr lang="en-US" altLang="en-US" sz="280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>
                <a:latin typeface="Arial Black" panose="020B0A04020102020204" pitchFamily="34" charset="0"/>
                <a:cs typeface="Arial" panose="020B0604020202020204" pitchFamily="34" charset="0"/>
              </a:rPr>
              <a:t>1Tim 6:13-16; Jhn I8: 33-37</a:t>
            </a:r>
            <a:endParaRPr lang="en-US" altLang="en-US" sz="280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FAB8CE-179D-4847-88BA-C4456BD09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</a:rPr>
              <a:t>Have you subjected yourself to the laws of the King of this kingdom, Jesus Christ?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</a:rPr>
              <a:t>If not, then you are a subject of an inferior kingdom that's end is eternal death.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</a:rPr>
              <a:t>Two everlasting destinies Matt 7:13,14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endParaRPr lang="en-US" altLang="en-US" sz="2800" b="1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7171" name="Title 3">
            <a:extLst>
              <a:ext uri="{FF2B5EF4-FFF2-40B4-BE49-F238E27FC236}">
                <a16:creationId xmlns:a16="http://schemas.microsoft.com/office/drawing/2014/main" id="{ED409A04-806B-4092-98C4-8EE069AFA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>
                <a:latin typeface="Arial Black" panose="020B0A04020102020204" pitchFamily="34" charset="0"/>
                <a:cs typeface="Arial" panose="020B0604020202020204" pitchFamily="34" charset="0"/>
              </a:rPr>
              <a:t>JESUS IS KING OF KINGS</a:t>
            </a:r>
            <a:br>
              <a:rPr lang="en-US" altLang="en-US" sz="280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>
                <a:latin typeface="Arial Black" panose="020B0A04020102020204" pitchFamily="34" charset="0"/>
                <a:cs typeface="Arial" panose="020B0604020202020204" pitchFamily="34" charset="0"/>
              </a:rPr>
              <a:t>1Tim 6:13-16; Jhn I8: 33-37</a:t>
            </a:r>
            <a:endParaRPr lang="en-US" altLang="en-US" sz="280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1096</TotalTime>
  <Words>286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Arial Narrow</vt:lpstr>
      <vt:lpstr>Arial Black</vt:lpstr>
      <vt:lpstr>Office Theme</vt:lpstr>
      <vt:lpstr>PowerPoint Presentation</vt:lpstr>
      <vt:lpstr>JESUS IS KING OF KINGS 1Tim 6:13-16; Jhn I8: 33-37</vt:lpstr>
      <vt:lpstr>JESUS IS KING OF KINGS 1Tim 6:13-16; Jhn I8: 33-37</vt:lpstr>
      <vt:lpstr>JESUS IS KING OF KINGS 1Tim 6:13-16; Jhn I8: 33-37</vt:lpstr>
      <vt:lpstr>JESUS IS KING OF KINGS 1Tim 6:13-16; Jhn I8: 33-37</vt:lpstr>
      <vt:lpstr>JESUS IS KING OF KINGS 1Tim 6:13-16; Jhn I8: 33-37</vt:lpstr>
      <vt:lpstr>JESUS IS KING OF KINGS 1Tim 6:13-16; Jhn I8: 33-37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PURIFIED SOULS 1Pet 1:22- 2:2</dc:title>
  <dc:creator>Jerry</dc:creator>
  <cp:lastModifiedBy>Jerry Henderson</cp:lastModifiedBy>
  <cp:revision>161</cp:revision>
  <dcterms:created xsi:type="dcterms:W3CDTF">2012-11-07T19:44:25Z</dcterms:created>
  <dcterms:modified xsi:type="dcterms:W3CDTF">2019-05-18T22:29:18Z</dcterms:modified>
</cp:coreProperties>
</file>