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29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7FF41-5370-4600-9544-6AE226C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8675-ACF4-4308-87E5-6D3B60D6ACE9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AA8C1-BD90-4F92-8D87-5057247E4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5D3A7-51B0-483C-9C3A-927BFB5A9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7DAA-D1B8-4E50-B4CF-1A4C0838A4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6214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062BA-B11D-4B99-BF00-6F0CD5B3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5F0E4-B1D1-4D77-B0E2-3ACD8EBC3E66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8D3BE-3237-4AF5-8301-015A23A6B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59A9-1BD2-4BA9-A358-7D8ED3450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21119-29C9-4CCB-8C38-B5564CDDAE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670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B2041-5B6C-45B6-8770-DB3564FB2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93299-DA37-47E7-A5D1-C054F073CA35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FF2C9-3B78-4E8E-AB63-C8BA3084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62EC7F-D616-474A-A405-18EE5AC6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F67D9-4043-4BE9-AA7D-4106348B958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132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C625C-10F0-4604-9922-0A3466522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84E27-8610-4CDB-9CA4-0F73F09F7069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F53A0-50B5-4547-B433-B88C2614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90ABC-73D5-4BEF-9EA7-DFD116130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292CC-BCF2-4695-9C29-CB125527BC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684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145B8-B993-4E78-83FD-5852B3DB8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5169-6802-4086-AFCA-92E03929CABB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BD363-F74D-44C8-BBCA-43D0AA5C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E4E72-024D-4882-B702-D2B61A60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2D94A-CA6D-4462-B221-3107982CD75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9209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E08416-DF88-4B44-B2CB-442F304E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14B3-121F-4E25-B34F-AC90D32CDA55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329142-67CD-4278-8311-4DCFCB18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E47925-02EC-4E7B-ADAB-942E7A1F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51CF4-4EE3-4F4B-9EB8-5BC24AC912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80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5E73B94-0168-4745-B013-BC8EE5D04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6D2E-F575-4124-82F0-E9659D860DE4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11EB781-24AB-451A-970C-417E9EA34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D73CAF-E9F2-4AA5-9128-CB0959FF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93FF3-B7D1-4C97-87B0-84EED58654A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87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0D898AD-B89E-4735-A4DD-CF9810EA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75B0-9227-4CF9-B927-32E54A6C8466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F909BB-0CA2-4EBF-A3EE-F98D2408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AB733E-69BE-4F58-BCD1-FC61AB2DC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B90FC-E493-43C4-80C6-DFF02848A71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8488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DA4618D-EC9C-4A33-8E23-945A6FDB2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C71F0-FC67-490D-939D-12CBB0FE2C1C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E7BACFC-5FA0-4F08-8373-A2CAEE41C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E036CA5-F667-4CF6-A95C-05B1A6AFB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917F-C608-404B-A5FB-41115CA33F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1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869DDA-8F9C-4890-B164-7FD28C2C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0833C-5923-42EC-9398-46307797F21A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A9C6EF-5F3B-4AE2-A3C9-0705B3014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1DE76D-61E7-4DBA-826A-2F779E25E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8B3A-5770-454A-B60B-CF34915921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84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8D232B-6550-42AA-97D4-CB2ABD6B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B2FCA-3291-4AED-8EA2-AD3F9480470D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49E490-346C-496E-B26F-075E4F8E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C0B1A2-A3EA-4E7A-9EFB-05C71940E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E3F93-2891-48AA-9268-60787E0AC4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26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B1FD71-C3AA-462E-AF93-02452936709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138B92B-5152-4019-A840-AEE6FBEC39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3EBEF-EC0B-4430-88EF-6897C67F8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25503C-DE76-4E4B-B4A7-8B365AE70ED8}" type="datetimeFigureOut">
              <a:rPr lang="en-US"/>
              <a:pPr>
                <a:defRPr/>
              </a:pPr>
              <a:t>10/1/2019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BD654-F1C0-41D4-B9F0-C6258AA65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3DEB1-6B91-4E78-ABAF-A09349520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4A97ED-DE30-420A-BD43-65DD11446D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8FBA13-197A-4C80-B47C-B81237707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Preachers seem to know only God's love and have turned heat of hell into coolness of a summer resort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Need reminding Bible not only reveals God as a God of love, but also as a God of vengeance on those who do not obey Him  Rom 11:22; 2Thess 1:7-9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Whether we think about it or not, God is going to judge mankind at the end of this age Acts 17:30,31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Since a judgment is going to occur, we need to know something about it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Knowing something about it allows preparations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B8F57E82-8157-4377-A450-605B3B8B9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JUDGMENT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Matt 25:31-46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77CA22-7D7B-416A-AC58-666021983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WILL BE UNIVERSAL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Death appointed then judgment Heb 9:27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No one will escape judgment Rom 14:10; Jhn 5:19-29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WILL BE BY GOD'S WORD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Based on gospel Jhn 12:48,49; 14:10 Rom 2:16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One not obeying gospel be damned  2Thess 1:7-9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Basis for determining whether lost or saved is name in book of life Rev 20:11-15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3075" name="Title 3">
            <a:extLst>
              <a:ext uri="{FF2B5EF4-FFF2-40B4-BE49-F238E27FC236}">
                <a16:creationId xmlns:a16="http://schemas.microsoft.com/office/drawing/2014/main" id="{8913D746-40A1-4E88-881E-07DC933B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JUDGMENT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Matt 25:31-46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C70090-016A-4A7B-A15B-3F0F1FEE4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WILL BE INDIVIDUAL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All will be judged Rom 14:12; 2Cor 5:10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Family’s conduct won't help or hurt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Each person stands alone to give account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WILL BE COMPLETE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Nothing will escape God's notice Heb 4:1-13; Psa 139:1-16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Deeds, thoughts and words Heb 4:12; Matt 12:36,37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What we have done and not done Matt 25:31-46</a:t>
            </a:r>
            <a:endParaRPr lang="en-US" altLang="en-US" b="1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4099" name="Title 3">
            <a:extLst>
              <a:ext uri="{FF2B5EF4-FFF2-40B4-BE49-F238E27FC236}">
                <a16:creationId xmlns:a16="http://schemas.microsoft.com/office/drawing/2014/main" id="{B3A1F23E-B809-48CE-9325-0ECF3A09C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JUDGMENT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Matt 25:31-46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1844A10-ADA0-4D4E-9B27-37E85DCA0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00FF00"/>
                </a:solidFill>
                <a:latin typeface="Arial Narrow" panose="020B0606020202030204" pitchFamily="34" charset="0"/>
              </a:rPr>
              <a:t>WILL BE FINAL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Guilty verdict today can be appealed and possibly overturned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>
                <a:solidFill>
                  <a:srgbClr val="FFFF00"/>
                </a:solidFill>
                <a:latin typeface="Arial Narrow" panose="020B0606020202030204" pitchFamily="34" charset="0"/>
              </a:rPr>
              <a:t>Not possible in God's judgment </a:t>
            </a:r>
          </a:p>
          <a:p>
            <a:pPr lvl="2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When sentence passed, wicked sent to eternal punishment and righteous to eternal life  Matt 25:46</a:t>
            </a:r>
          </a:p>
          <a:p>
            <a:pPr lvl="2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200" b="1">
                <a:latin typeface="Arial Narrow" panose="020B0606020202030204" pitchFamily="34" charset="0"/>
              </a:rPr>
              <a:t>No overturning or reversing the verdict Lk 16:26</a:t>
            </a:r>
          </a:p>
        </p:txBody>
      </p:sp>
      <p:sp>
        <p:nvSpPr>
          <p:cNvPr id="5123" name="Title 3">
            <a:extLst>
              <a:ext uri="{FF2B5EF4-FFF2-40B4-BE49-F238E27FC236}">
                <a16:creationId xmlns:a16="http://schemas.microsoft.com/office/drawing/2014/main" id="{9FC013E7-1AF7-4198-97E1-198B3F380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JUDGMENT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Matt 25:31-46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63E6DB-0A57-4F41-84F8-802582D90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All will face judgment whether we plan  for it or not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Each person has an immortal soul that will never cease to exist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Only this life to prepare our soul for life with God forever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If time to prepare is squandered one stands condemned and will be cast into hell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Though grim thoughts and not given consideration, they are nevertheless true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>
                <a:solidFill>
                  <a:srgbClr val="FFFF00"/>
                </a:solidFill>
                <a:latin typeface="Arial Narrow" panose="020B0606020202030204" pitchFamily="34" charset="0"/>
              </a:rPr>
              <a:t>Are you ready for that day to come?</a:t>
            </a:r>
          </a:p>
        </p:txBody>
      </p:sp>
      <p:sp>
        <p:nvSpPr>
          <p:cNvPr id="6147" name="Title 3">
            <a:extLst>
              <a:ext uri="{FF2B5EF4-FFF2-40B4-BE49-F238E27FC236}">
                <a16:creationId xmlns:a16="http://schemas.microsoft.com/office/drawing/2014/main" id="{A78ED07A-DFDA-4AF1-8B4E-DF1C03E71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  <a:t>THE JUDGMENT</a:t>
            </a:r>
            <a:br>
              <a:rPr lang="en-US" altLang="en-US" sz="280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>
                <a:latin typeface="Arial Black" panose="020B0A04020102020204" pitchFamily="34" charset="0"/>
                <a:cs typeface="Arial" panose="020B0604020202020204" pitchFamily="34" charset="0"/>
              </a:rPr>
              <a:t>Matt 25:31-46</a:t>
            </a:r>
            <a:endParaRPr lang="en-US" altLang="en-US" sz="280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329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Arial Narrow</vt:lpstr>
      <vt:lpstr>Arial Black</vt:lpstr>
      <vt:lpstr>Office Theme</vt:lpstr>
      <vt:lpstr>PowerPoint Presentation</vt:lpstr>
      <vt:lpstr>THE JUDGMENT Matt 25:31-46</vt:lpstr>
      <vt:lpstr>THE JUDGMENT Matt 25:31-46</vt:lpstr>
      <vt:lpstr>THE JUDGMENT Matt 25:31-46</vt:lpstr>
      <vt:lpstr>THE JUDGMENT Matt 25:31-46</vt:lpstr>
      <vt:lpstr>THE JUDGMENT Matt 25:31-46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181</cp:revision>
  <dcterms:created xsi:type="dcterms:W3CDTF">2012-11-07T19:44:25Z</dcterms:created>
  <dcterms:modified xsi:type="dcterms:W3CDTF">2019-10-01T17:12:43Z</dcterms:modified>
</cp:coreProperties>
</file>