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97" r:id="rId3"/>
    <p:sldId id="303" r:id="rId4"/>
    <p:sldId id="304" r:id="rId5"/>
    <p:sldId id="305" r:id="rId6"/>
    <p:sldId id="306" r:id="rId7"/>
    <p:sldId id="307" r:id="rId8"/>
    <p:sldId id="308" r:id="rId9"/>
    <p:sldId id="291"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9FAFF11-520A-4B85-9443-D215AD8E2911}"/>
              </a:ext>
            </a:extLst>
          </p:cNvPr>
          <p:cNvSpPr>
            <a:spLocks noGrp="1"/>
          </p:cNvSpPr>
          <p:nvPr>
            <p:ph type="dt" sz="half" idx="10"/>
          </p:nvPr>
        </p:nvSpPr>
        <p:spPr/>
        <p:txBody>
          <a:bodyPr/>
          <a:lstStyle>
            <a:lvl1pPr>
              <a:defRPr/>
            </a:lvl1pPr>
          </a:lstStyle>
          <a:p>
            <a:pPr>
              <a:defRPr/>
            </a:pPr>
            <a:fld id="{FA819AF7-ADB9-46A2-90D3-35B6B847FE11}" type="datetimeFigureOut">
              <a:rPr lang="en-US"/>
              <a:pPr>
                <a:defRPr/>
              </a:pPr>
              <a:t>3/15/2021</a:t>
            </a:fld>
            <a:endParaRPr lang="en-US" dirty="0"/>
          </a:p>
        </p:txBody>
      </p:sp>
      <p:sp>
        <p:nvSpPr>
          <p:cNvPr id="5" name="Footer Placeholder 4">
            <a:extLst>
              <a:ext uri="{FF2B5EF4-FFF2-40B4-BE49-F238E27FC236}">
                <a16:creationId xmlns:a16="http://schemas.microsoft.com/office/drawing/2014/main" id="{63E7D506-DA65-4D2D-A15B-03E48B3E5BD4}"/>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21CFE339-5B90-46B5-BEBD-C089FE2F8A56}"/>
              </a:ext>
            </a:extLst>
          </p:cNvPr>
          <p:cNvSpPr>
            <a:spLocks noGrp="1"/>
          </p:cNvSpPr>
          <p:nvPr>
            <p:ph type="sldNum" sz="quarter" idx="12"/>
          </p:nvPr>
        </p:nvSpPr>
        <p:spPr/>
        <p:txBody>
          <a:bodyPr/>
          <a:lstStyle>
            <a:lvl1pPr>
              <a:defRPr/>
            </a:lvl1pPr>
          </a:lstStyle>
          <a:p>
            <a:fld id="{90CAE53D-2CA8-4B0D-BBB1-B67C530D097E}" type="slidenum">
              <a:rPr lang="en-US" altLang="en-US"/>
              <a:pPr/>
              <a:t>‹#›</a:t>
            </a:fld>
            <a:endParaRPr lang="en-US" altLang="en-US" dirty="0"/>
          </a:p>
        </p:txBody>
      </p:sp>
    </p:spTree>
    <p:extLst>
      <p:ext uri="{BB962C8B-B14F-4D97-AF65-F5344CB8AC3E}">
        <p14:creationId xmlns:p14="http://schemas.microsoft.com/office/powerpoint/2010/main" val="4032884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A0B637-9258-4D1B-8D5A-E99FACBA8964}"/>
              </a:ext>
            </a:extLst>
          </p:cNvPr>
          <p:cNvSpPr>
            <a:spLocks noGrp="1"/>
          </p:cNvSpPr>
          <p:nvPr>
            <p:ph type="dt" sz="half" idx="10"/>
          </p:nvPr>
        </p:nvSpPr>
        <p:spPr/>
        <p:txBody>
          <a:bodyPr/>
          <a:lstStyle>
            <a:lvl1pPr>
              <a:defRPr/>
            </a:lvl1pPr>
          </a:lstStyle>
          <a:p>
            <a:pPr>
              <a:defRPr/>
            </a:pPr>
            <a:fld id="{970D6D64-D145-46CA-B789-26198E1761A6}" type="datetimeFigureOut">
              <a:rPr lang="en-US"/>
              <a:pPr>
                <a:defRPr/>
              </a:pPr>
              <a:t>3/15/2021</a:t>
            </a:fld>
            <a:endParaRPr lang="en-US" dirty="0"/>
          </a:p>
        </p:txBody>
      </p:sp>
      <p:sp>
        <p:nvSpPr>
          <p:cNvPr id="5" name="Footer Placeholder 4">
            <a:extLst>
              <a:ext uri="{FF2B5EF4-FFF2-40B4-BE49-F238E27FC236}">
                <a16:creationId xmlns:a16="http://schemas.microsoft.com/office/drawing/2014/main" id="{9273FEE4-B2A6-4642-A8B6-3B5852BFA477}"/>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FFBFA393-E370-4FDE-A50C-07EB930F590D}"/>
              </a:ext>
            </a:extLst>
          </p:cNvPr>
          <p:cNvSpPr>
            <a:spLocks noGrp="1"/>
          </p:cNvSpPr>
          <p:nvPr>
            <p:ph type="sldNum" sz="quarter" idx="12"/>
          </p:nvPr>
        </p:nvSpPr>
        <p:spPr/>
        <p:txBody>
          <a:bodyPr/>
          <a:lstStyle>
            <a:lvl1pPr>
              <a:defRPr/>
            </a:lvl1pPr>
          </a:lstStyle>
          <a:p>
            <a:fld id="{518ABB6E-E419-41B3-AE5C-68AC3FF12443}" type="slidenum">
              <a:rPr lang="en-US" altLang="en-US"/>
              <a:pPr/>
              <a:t>‹#›</a:t>
            </a:fld>
            <a:endParaRPr lang="en-US" altLang="en-US" dirty="0"/>
          </a:p>
        </p:txBody>
      </p:sp>
    </p:spTree>
    <p:extLst>
      <p:ext uri="{BB962C8B-B14F-4D97-AF65-F5344CB8AC3E}">
        <p14:creationId xmlns:p14="http://schemas.microsoft.com/office/powerpoint/2010/main" val="145977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84A9DF-B4F5-437A-9D7E-245F49E19ED8}"/>
              </a:ext>
            </a:extLst>
          </p:cNvPr>
          <p:cNvSpPr>
            <a:spLocks noGrp="1"/>
          </p:cNvSpPr>
          <p:nvPr>
            <p:ph type="dt" sz="half" idx="10"/>
          </p:nvPr>
        </p:nvSpPr>
        <p:spPr/>
        <p:txBody>
          <a:bodyPr/>
          <a:lstStyle>
            <a:lvl1pPr>
              <a:defRPr/>
            </a:lvl1pPr>
          </a:lstStyle>
          <a:p>
            <a:pPr>
              <a:defRPr/>
            </a:pPr>
            <a:fld id="{8FEAD4B6-C024-4513-B228-7BC9684ABB6E}" type="datetimeFigureOut">
              <a:rPr lang="en-US"/>
              <a:pPr>
                <a:defRPr/>
              </a:pPr>
              <a:t>3/15/2021</a:t>
            </a:fld>
            <a:endParaRPr lang="en-US" dirty="0"/>
          </a:p>
        </p:txBody>
      </p:sp>
      <p:sp>
        <p:nvSpPr>
          <p:cNvPr id="5" name="Footer Placeholder 4">
            <a:extLst>
              <a:ext uri="{FF2B5EF4-FFF2-40B4-BE49-F238E27FC236}">
                <a16:creationId xmlns:a16="http://schemas.microsoft.com/office/drawing/2014/main" id="{DF9065F1-9335-4D52-8367-858CD2AA7FB6}"/>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CD2DF89A-BFE4-414F-8A2F-BE5A8FCC77E6}"/>
              </a:ext>
            </a:extLst>
          </p:cNvPr>
          <p:cNvSpPr>
            <a:spLocks noGrp="1"/>
          </p:cNvSpPr>
          <p:nvPr>
            <p:ph type="sldNum" sz="quarter" idx="12"/>
          </p:nvPr>
        </p:nvSpPr>
        <p:spPr/>
        <p:txBody>
          <a:bodyPr/>
          <a:lstStyle>
            <a:lvl1pPr>
              <a:defRPr/>
            </a:lvl1pPr>
          </a:lstStyle>
          <a:p>
            <a:fld id="{1A2066BE-7686-4AB5-A0B6-20A263305A42}" type="slidenum">
              <a:rPr lang="en-US" altLang="en-US"/>
              <a:pPr/>
              <a:t>‹#›</a:t>
            </a:fld>
            <a:endParaRPr lang="en-US" altLang="en-US" dirty="0"/>
          </a:p>
        </p:txBody>
      </p:sp>
    </p:spTree>
    <p:extLst>
      <p:ext uri="{BB962C8B-B14F-4D97-AF65-F5344CB8AC3E}">
        <p14:creationId xmlns:p14="http://schemas.microsoft.com/office/powerpoint/2010/main" val="379128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857CCD-1CBA-4C97-98AE-E95988E6E7CD}"/>
              </a:ext>
            </a:extLst>
          </p:cNvPr>
          <p:cNvSpPr>
            <a:spLocks noGrp="1"/>
          </p:cNvSpPr>
          <p:nvPr>
            <p:ph type="dt" sz="half" idx="10"/>
          </p:nvPr>
        </p:nvSpPr>
        <p:spPr/>
        <p:txBody>
          <a:bodyPr/>
          <a:lstStyle>
            <a:lvl1pPr>
              <a:defRPr/>
            </a:lvl1pPr>
          </a:lstStyle>
          <a:p>
            <a:pPr>
              <a:defRPr/>
            </a:pPr>
            <a:fld id="{87D0CB93-0320-4C39-A689-4238A3CE921C}" type="datetimeFigureOut">
              <a:rPr lang="en-US"/>
              <a:pPr>
                <a:defRPr/>
              </a:pPr>
              <a:t>3/15/2021</a:t>
            </a:fld>
            <a:endParaRPr lang="en-US" dirty="0"/>
          </a:p>
        </p:txBody>
      </p:sp>
      <p:sp>
        <p:nvSpPr>
          <p:cNvPr id="5" name="Footer Placeholder 4">
            <a:extLst>
              <a:ext uri="{FF2B5EF4-FFF2-40B4-BE49-F238E27FC236}">
                <a16:creationId xmlns:a16="http://schemas.microsoft.com/office/drawing/2014/main" id="{E050042C-1160-49AC-86F7-C235A34F18CE}"/>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89B11B0-F380-4D05-8680-B736B3661D45}"/>
              </a:ext>
            </a:extLst>
          </p:cNvPr>
          <p:cNvSpPr>
            <a:spLocks noGrp="1"/>
          </p:cNvSpPr>
          <p:nvPr>
            <p:ph type="sldNum" sz="quarter" idx="12"/>
          </p:nvPr>
        </p:nvSpPr>
        <p:spPr/>
        <p:txBody>
          <a:bodyPr/>
          <a:lstStyle>
            <a:lvl1pPr>
              <a:defRPr/>
            </a:lvl1pPr>
          </a:lstStyle>
          <a:p>
            <a:fld id="{5BD6F69E-6D32-41C8-8125-22BE60764B38}" type="slidenum">
              <a:rPr lang="en-US" altLang="en-US"/>
              <a:pPr/>
              <a:t>‹#›</a:t>
            </a:fld>
            <a:endParaRPr lang="en-US" altLang="en-US" dirty="0"/>
          </a:p>
        </p:txBody>
      </p:sp>
    </p:spTree>
    <p:extLst>
      <p:ext uri="{BB962C8B-B14F-4D97-AF65-F5344CB8AC3E}">
        <p14:creationId xmlns:p14="http://schemas.microsoft.com/office/powerpoint/2010/main" val="201866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577406-C48E-4CF5-A430-E25A65A86679}"/>
              </a:ext>
            </a:extLst>
          </p:cNvPr>
          <p:cNvSpPr>
            <a:spLocks noGrp="1"/>
          </p:cNvSpPr>
          <p:nvPr>
            <p:ph type="dt" sz="half" idx="10"/>
          </p:nvPr>
        </p:nvSpPr>
        <p:spPr/>
        <p:txBody>
          <a:bodyPr/>
          <a:lstStyle>
            <a:lvl1pPr>
              <a:defRPr/>
            </a:lvl1pPr>
          </a:lstStyle>
          <a:p>
            <a:pPr>
              <a:defRPr/>
            </a:pPr>
            <a:fld id="{42820ADB-F1C0-4DC4-8459-FAAA4F809D4A}" type="datetimeFigureOut">
              <a:rPr lang="en-US"/>
              <a:pPr>
                <a:defRPr/>
              </a:pPr>
              <a:t>3/15/2021</a:t>
            </a:fld>
            <a:endParaRPr lang="en-US" dirty="0"/>
          </a:p>
        </p:txBody>
      </p:sp>
      <p:sp>
        <p:nvSpPr>
          <p:cNvPr id="5" name="Footer Placeholder 4">
            <a:extLst>
              <a:ext uri="{FF2B5EF4-FFF2-40B4-BE49-F238E27FC236}">
                <a16:creationId xmlns:a16="http://schemas.microsoft.com/office/drawing/2014/main" id="{C9529F91-D096-4203-B043-2E1BD392D78C}"/>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1263A0FA-2A60-4F0B-B653-FC6F9964A7D6}"/>
              </a:ext>
            </a:extLst>
          </p:cNvPr>
          <p:cNvSpPr>
            <a:spLocks noGrp="1"/>
          </p:cNvSpPr>
          <p:nvPr>
            <p:ph type="sldNum" sz="quarter" idx="12"/>
          </p:nvPr>
        </p:nvSpPr>
        <p:spPr/>
        <p:txBody>
          <a:bodyPr/>
          <a:lstStyle>
            <a:lvl1pPr>
              <a:defRPr/>
            </a:lvl1pPr>
          </a:lstStyle>
          <a:p>
            <a:fld id="{D1E96E41-65A2-4C94-B2B9-7318B1519F6E}" type="slidenum">
              <a:rPr lang="en-US" altLang="en-US"/>
              <a:pPr/>
              <a:t>‹#›</a:t>
            </a:fld>
            <a:endParaRPr lang="en-US" altLang="en-US" dirty="0"/>
          </a:p>
        </p:txBody>
      </p:sp>
    </p:spTree>
    <p:extLst>
      <p:ext uri="{BB962C8B-B14F-4D97-AF65-F5344CB8AC3E}">
        <p14:creationId xmlns:p14="http://schemas.microsoft.com/office/powerpoint/2010/main" val="280060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EDB7F22-86B5-48F7-B2B0-DC3662E1BFC6}"/>
              </a:ext>
            </a:extLst>
          </p:cNvPr>
          <p:cNvSpPr>
            <a:spLocks noGrp="1"/>
          </p:cNvSpPr>
          <p:nvPr>
            <p:ph type="dt" sz="half" idx="10"/>
          </p:nvPr>
        </p:nvSpPr>
        <p:spPr/>
        <p:txBody>
          <a:bodyPr/>
          <a:lstStyle>
            <a:lvl1pPr>
              <a:defRPr/>
            </a:lvl1pPr>
          </a:lstStyle>
          <a:p>
            <a:pPr>
              <a:defRPr/>
            </a:pPr>
            <a:fld id="{F12DC014-0F05-46AB-80AF-915350FF636B}" type="datetimeFigureOut">
              <a:rPr lang="en-US"/>
              <a:pPr>
                <a:defRPr/>
              </a:pPr>
              <a:t>3/15/2021</a:t>
            </a:fld>
            <a:endParaRPr lang="en-US" dirty="0"/>
          </a:p>
        </p:txBody>
      </p:sp>
      <p:sp>
        <p:nvSpPr>
          <p:cNvPr id="6" name="Footer Placeholder 4">
            <a:extLst>
              <a:ext uri="{FF2B5EF4-FFF2-40B4-BE49-F238E27FC236}">
                <a16:creationId xmlns:a16="http://schemas.microsoft.com/office/drawing/2014/main" id="{35EB72D3-1773-47A8-B325-A93E3ACD2318}"/>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3B7E8E2B-AF6D-4D3C-B444-786673248A26}"/>
              </a:ext>
            </a:extLst>
          </p:cNvPr>
          <p:cNvSpPr>
            <a:spLocks noGrp="1"/>
          </p:cNvSpPr>
          <p:nvPr>
            <p:ph type="sldNum" sz="quarter" idx="12"/>
          </p:nvPr>
        </p:nvSpPr>
        <p:spPr/>
        <p:txBody>
          <a:bodyPr/>
          <a:lstStyle>
            <a:lvl1pPr>
              <a:defRPr/>
            </a:lvl1pPr>
          </a:lstStyle>
          <a:p>
            <a:fld id="{C610AE11-C772-4B55-A589-BD5F15DA9615}" type="slidenum">
              <a:rPr lang="en-US" altLang="en-US"/>
              <a:pPr/>
              <a:t>‹#›</a:t>
            </a:fld>
            <a:endParaRPr lang="en-US" altLang="en-US" dirty="0"/>
          </a:p>
        </p:txBody>
      </p:sp>
    </p:spTree>
    <p:extLst>
      <p:ext uri="{BB962C8B-B14F-4D97-AF65-F5344CB8AC3E}">
        <p14:creationId xmlns:p14="http://schemas.microsoft.com/office/powerpoint/2010/main" val="514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5C15233-7F17-4B6F-89B2-A590F84EB2CB}"/>
              </a:ext>
            </a:extLst>
          </p:cNvPr>
          <p:cNvSpPr>
            <a:spLocks noGrp="1"/>
          </p:cNvSpPr>
          <p:nvPr>
            <p:ph type="dt" sz="half" idx="10"/>
          </p:nvPr>
        </p:nvSpPr>
        <p:spPr/>
        <p:txBody>
          <a:bodyPr/>
          <a:lstStyle>
            <a:lvl1pPr>
              <a:defRPr/>
            </a:lvl1pPr>
          </a:lstStyle>
          <a:p>
            <a:pPr>
              <a:defRPr/>
            </a:pPr>
            <a:fld id="{4A6ED467-8D03-43C2-83E9-D749F2F15DBB}" type="datetimeFigureOut">
              <a:rPr lang="en-US"/>
              <a:pPr>
                <a:defRPr/>
              </a:pPr>
              <a:t>3/15/2021</a:t>
            </a:fld>
            <a:endParaRPr lang="en-US" dirty="0"/>
          </a:p>
        </p:txBody>
      </p:sp>
      <p:sp>
        <p:nvSpPr>
          <p:cNvPr id="8" name="Footer Placeholder 4">
            <a:extLst>
              <a:ext uri="{FF2B5EF4-FFF2-40B4-BE49-F238E27FC236}">
                <a16:creationId xmlns:a16="http://schemas.microsoft.com/office/drawing/2014/main" id="{7D14F55E-4502-4184-B026-F41DC6A1F364}"/>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11A6AF9A-154C-4D3B-B81D-23EA27201618}"/>
              </a:ext>
            </a:extLst>
          </p:cNvPr>
          <p:cNvSpPr>
            <a:spLocks noGrp="1"/>
          </p:cNvSpPr>
          <p:nvPr>
            <p:ph type="sldNum" sz="quarter" idx="12"/>
          </p:nvPr>
        </p:nvSpPr>
        <p:spPr/>
        <p:txBody>
          <a:bodyPr/>
          <a:lstStyle>
            <a:lvl1pPr>
              <a:defRPr/>
            </a:lvl1pPr>
          </a:lstStyle>
          <a:p>
            <a:fld id="{1C68AA61-7ACB-446E-AE98-3D68853ADF3F}" type="slidenum">
              <a:rPr lang="en-US" altLang="en-US"/>
              <a:pPr/>
              <a:t>‹#›</a:t>
            </a:fld>
            <a:endParaRPr lang="en-US" altLang="en-US" dirty="0"/>
          </a:p>
        </p:txBody>
      </p:sp>
    </p:spTree>
    <p:extLst>
      <p:ext uri="{BB962C8B-B14F-4D97-AF65-F5344CB8AC3E}">
        <p14:creationId xmlns:p14="http://schemas.microsoft.com/office/powerpoint/2010/main" val="226193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7F5A91A-11C3-44C8-B817-7F979F6CCB13}"/>
              </a:ext>
            </a:extLst>
          </p:cNvPr>
          <p:cNvSpPr>
            <a:spLocks noGrp="1"/>
          </p:cNvSpPr>
          <p:nvPr>
            <p:ph type="dt" sz="half" idx="10"/>
          </p:nvPr>
        </p:nvSpPr>
        <p:spPr/>
        <p:txBody>
          <a:bodyPr/>
          <a:lstStyle>
            <a:lvl1pPr>
              <a:defRPr/>
            </a:lvl1pPr>
          </a:lstStyle>
          <a:p>
            <a:pPr>
              <a:defRPr/>
            </a:pPr>
            <a:fld id="{B5F6C158-9642-41DA-B387-3715ADAF9DB4}" type="datetimeFigureOut">
              <a:rPr lang="en-US"/>
              <a:pPr>
                <a:defRPr/>
              </a:pPr>
              <a:t>3/15/2021</a:t>
            </a:fld>
            <a:endParaRPr lang="en-US" dirty="0"/>
          </a:p>
        </p:txBody>
      </p:sp>
      <p:sp>
        <p:nvSpPr>
          <p:cNvPr id="4" name="Footer Placeholder 4">
            <a:extLst>
              <a:ext uri="{FF2B5EF4-FFF2-40B4-BE49-F238E27FC236}">
                <a16:creationId xmlns:a16="http://schemas.microsoft.com/office/drawing/2014/main" id="{3EF9527A-4AF7-412C-A98A-32F1D25438BA}"/>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A0DF15B2-CDF8-4C72-A1BD-B6FC86F5FA84}"/>
              </a:ext>
            </a:extLst>
          </p:cNvPr>
          <p:cNvSpPr>
            <a:spLocks noGrp="1"/>
          </p:cNvSpPr>
          <p:nvPr>
            <p:ph type="sldNum" sz="quarter" idx="12"/>
          </p:nvPr>
        </p:nvSpPr>
        <p:spPr/>
        <p:txBody>
          <a:bodyPr/>
          <a:lstStyle>
            <a:lvl1pPr>
              <a:defRPr/>
            </a:lvl1pPr>
          </a:lstStyle>
          <a:p>
            <a:fld id="{37DFD007-B174-4517-8B7F-CD9A6F5354F8}" type="slidenum">
              <a:rPr lang="en-US" altLang="en-US"/>
              <a:pPr/>
              <a:t>‹#›</a:t>
            </a:fld>
            <a:endParaRPr lang="en-US" altLang="en-US" dirty="0"/>
          </a:p>
        </p:txBody>
      </p:sp>
    </p:spTree>
    <p:extLst>
      <p:ext uri="{BB962C8B-B14F-4D97-AF65-F5344CB8AC3E}">
        <p14:creationId xmlns:p14="http://schemas.microsoft.com/office/powerpoint/2010/main" val="113308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101C34B-A0C3-4BC5-A999-A8D1BCA42A55}"/>
              </a:ext>
            </a:extLst>
          </p:cNvPr>
          <p:cNvSpPr>
            <a:spLocks noGrp="1"/>
          </p:cNvSpPr>
          <p:nvPr>
            <p:ph type="dt" sz="half" idx="10"/>
          </p:nvPr>
        </p:nvSpPr>
        <p:spPr/>
        <p:txBody>
          <a:bodyPr/>
          <a:lstStyle>
            <a:lvl1pPr>
              <a:defRPr/>
            </a:lvl1pPr>
          </a:lstStyle>
          <a:p>
            <a:pPr>
              <a:defRPr/>
            </a:pPr>
            <a:fld id="{87BA07DF-5302-4027-B7B4-32894F4DC389}" type="datetimeFigureOut">
              <a:rPr lang="en-US"/>
              <a:pPr>
                <a:defRPr/>
              </a:pPr>
              <a:t>3/15/2021</a:t>
            </a:fld>
            <a:endParaRPr lang="en-US" dirty="0"/>
          </a:p>
        </p:txBody>
      </p:sp>
      <p:sp>
        <p:nvSpPr>
          <p:cNvPr id="3" name="Footer Placeholder 4">
            <a:extLst>
              <a:ext uri="{FF2B5EF4-FFF2-40B4-BE49-F238E27FC236}">
                <a16:creationId xmlns:a16="http://schemas.microsoft.com/office/drawing/2014/main" id="{EBE7520D-31AD-4A1D-BA80-698924CD2A15}"/>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CCE83554-64D4-4659-A2F6-AB88E2235F06}"/>
              </a:ext>
            </a:extLst>
          </p:cNvPr>
          <p:cNvSpPr>
            <a:spLocks noGrp="1"/>
          </p:cNvSpPr>
          <p:nvPr>
            <p:ph type="sldNum" sz="quarter" idx="12"/>
          </p:nvPr>
        </p:nvSpPr>
        <p:spPr/>
        <p:txBody>
          <a:bodyPr/>
          <a:lstStyle>
            <a:lvl1pPr>
              <a:defRPr/>
            </a:lvl1pPr>
          </a:lstStyle>
          <a:p>
            <a:fld id="{BA11A2B6-DF17-410E-A9EE-AF50901F61CF}" type="slidenum">
              <a:rPr lang="en-US" altLang="en-US"/>
              <a:pPr/>
              <a:t>‹#›</a:t>
            </a:fld>
            <a:endParaRPr lang="en-US" altLang="en-US" dirty="0"/>
          </a:p>
        </p:txBody>
      </p:sp>
    </p:spTree>
    <p:extLst>
      <p:ext uri="{BB962C8B-B14F-4D97-AF65-F5344CB8AC3E}">
        <p14:creationId xmlns:p14="http://schemas.microsoft.com/office/powerpoint/2010/main" val="3540976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AB71105-6668-4244-BC8C-3371DF8FAAE6}"/>
              </a:ext>
            </a:extLst>
          </p:cNvPr>
          <p:cNvSpPr>
            <a:spLocks noGrp="1"/>
          </p:cNvSpPr>
          <p:nvPr>
            <p:ph type="dt" sz="half" idx="10"/>
          </p:nvPr>
        </p:nvSpPr>
        <p:spPr/>
        <p:txBody>
          <a:bodyPr/>
          <a:lstStyle>
            <a:lvl1pPr>
              <a:defRPr/>
            </a:lvl1pPr>
          </a:lstStyle>
          <a:p>
            <a:pPr>
              <a:defRPr/>
            </a:pPr>
            <a:fld id="{5133C785-E8F8-4B5C-9CAE-943C1C347BA2}" type="datetimeFigureOut">
              <a:rPr lang="en-US"/>
              <a:pPr>
                <a:defRPr/>
              </a:pPr>
              <a:t>3/15/2021</a:t>
            </a:fld>
            <a:endParaRPr lang="en-US" dirty="0"/>
          </a:p>
        </p:txBody>
      </p:sp>
      <p:sp>
        <p:nvSpPr>
          <p:cNvPr id="6" name="Footer Placeholder 4">
            <a:extLst>
              <a:ext uri="{FF2B5EF4-FFF2-40B4-BE49-F238E27FC236}">
                <a16:creationId xmlns:a16="http://schemas.microsoft.com/office/drawing/2014/main" id="{1700EDB3-7F55-4716-ADEE-5EB94C7D8B93}"/>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6157DC88-8379-40D6-A1DA-B467CBE928A0}"/>
              </a:ext>
            </a:extLst>
          </p:cNvPr>
          <p:cNvSpPr>
            <a:spLocks noGrp="1"/>
          </p:cNvSpPr>
          <p:nvPr>
            <p:ph type="sldNum" sz="quarter" idx="12"/>
          </p:nvPr>
        </p:nvSpPr>
        <p:spPr/>
        <p:txBody>
          <a:bodyPr/>
          <a:lstStyle>
            <a:lvl1pPr>
              <a:defRPr/>
            </a:lvl1pPr>
          </a:lstStyle>
          <a:p>
            <a:fld id="{94406AF2-133C-4A02-A2D7-48C27407A472}" type="slidenum">
              <a:rPr lang="en-US" altLang="en-US"/>
              <a:pPr/>
              <a:t>‹#›</a:t>
            </a:fld>
            <a:endParaRPr lang="en-US" altLang="en-US" dirty="0"/>
          </a:p>
        </p:txBody>
      </p:sp>
    </p:spTree>
    <p:extLst>
      <p:ext uri="{BB962C8B-B14F-4D97-AF65-F5344CB8AC3E}">
        <p14:creationId xmlns:p14="http://schemas.microsoft.com/office/powerpoint/2010/main" val="109477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90D7DBE-5D52-4665-AB34-B2CBBEEA8485}"/>
              </a:ext>
            </a:extLst>
          </p:cNvPr>
          <p:cNvSpPr>
            <a:spLocks noGrp="1"/>
          </p:cNvSpPr>
          <p:nvPr>
            <p:ph type="dt" sz="half" idx="10"/>
          </p:nvPr>
        </p:nvSpPr>
        <p:spPr/>
        <p:txBody>
          <a:bodyPr/>
          <a:lstStyle>
            <a:lvl1pPr>
              <a:defRPr/>
            </a:lvl1pPr>
          </a:lstStyle>
          <a:p>
            <a:pPr>
              <a:defRPr/>
            </a:pPr>
            <a:fld id="{06587E7F-A843-48A0-927D-3C7D54CDD1B5}" type="datetimeFigureOut">
              <a:rPr lang="en-US"/>
              <a:pPr>
                <a:defRPr/>
              </a:pPr>
              <a:t>3/15/2021</a:t>
            </a:fld>
            <a:endParaRPr lang="en-US" dirty="0"/>
          </a:p>
        </p:txBody>
      </p:sp>
      <p:sp>
        <p:nvSpPr>
          <p:cNvPr id="6" name="Footer Placeholder 4">
            <a:extLst>
              <a:ext uri="{FF2B5EF4-FFF2-40B4-BE49-F238E27FC236}">
                <a16:creationId xmlns:a16="http://schemas.microsoft.com/office/drawing/2014/main" id="{6D81B14F-5861-4231-8AA1-3C03B92F200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992B95C4-29E4-4666-A58D-24AA36450927}"/>
              </a:ext>
            </a:extLst>
          </p:cNvPr>
          <p:cNvSpPr>
            <a:spLocks noGrp="1"/>
          </p:cNvSpPr>
          <p:nvPr>
            <p:ph type="sldNum" sz="quarter" idx="12"/>
          </p:nvPr>
        </p:nvSpPr>
        <p:spPr/>
        <p:txBody>
          <a:bodyPr/>
          <a:lstStyle>
            <a:lvl1pPr>
              <a:defRPr/>
            </a:lvl1pPr>
          </a:lstStyle>
          <a:p>
            <a:fld id="{63A76466-B9E1-4925-8170-DD1BEDB62725}" type="slidenum">
              <a:rPr lang="en-US" altLang="en-US"/>
              <a:pPr/>
              <a:t>‹#›</a:t>
            </a:fld>
            <a:endParaRPr lang="en-US" altLang="en-US" dirty="0"/>
          </a:p>
        </p:txBody>
      </p:sp>
    </p:spTree>
    <p:extLst>
      <p:ext uri="{BB962C8B-B14F-4D97-AF65-F5344CB8AC3E}">
        <p14:creationId xmlns:p14="http://schemas.microsoft.com/office/powerpoint/2010/main" val="1515934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746AB12-CD42-425B-A5D9-BD5D9DA9133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6931A91-87D5-46CE-81FC-5087536FEEE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78BDD3F-6107-452F-B445-4DC04C35535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DAB7FFA-59F2-4084-AFEA-A6C36854C9EE}" type="datetimeFigureOut">
              <a:rPr lang="en-US"/>
              <a:pPr>
                <a:defRPr/>
              </a:pPr>
              <a:t>3/15/2021</a:t>
            </a:fld>
            <a:endParaRPr lang="en-US" dirty="0"/>
          </a:p>
        </p:txBody>
      </p:sp>
      <p:sp>
        <p:nvSpPr>
          <p:cNvPr id="5" name="Footer Placeholder 4">
            <a:extLst>
              <a:ext uri="{FF2B5EF4-FFF2-40B4-BE49-F238E27FC236}">
                <a16:creationId xmlns:a16="http://schemas.microsoft.com/office/drawing/2014/main" id="{C8F6EF58-AA01-4B30-95D0-1E1BFC6A936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id="{44E9E4CD-6E85-479F-A316-871687AD886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defRPr>
            </a:lvl1pPr>
          </a:lstStyle>
          <a:p>
            <a:fld id="{4E686AF7-8C02-452C-BA91-1B0A76213F38}" type="slidenum">
              <a:rPr lang="en-US" altLang="en-US"/>
              <a:pPr/>
              <a:t>‹#›</a:t>
            </a:fld>
            <a:endParaRPr lang="en-US" alt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anose="020B0604020202020204" pitchFamily="34" charset="0"/>
        </a:defRPr>
      </a:lvl2pPr>
      <a:lvl3pPr algn="ctr" rtl="0" eaLnBrk="0" fontAlgn="base" hangingPunct="0">
        <a:spcBef>
          <a:spcPct val="0"/>
        </a:spcBef>
        <a:spcAft>
          <a:spcPct val="0"/>
        </a:spcAft>
        <a:defRPr sz="4400">
          <a:solidFill>
            <a:schemeClr val="tx1"/>
          </a:solidFill>
          <a:latin typeface="Arial" panose="020B0604020202020204" pitchFamily="34" charset="0"/>
        </a:defRPr>
      </a:lvl3pPr>
      <a:lvl4pPr algn="ctr" rtl="0" eaLnBrk="0" fontAlgn="base" hangingPunct="0">
        <a:spcBef>
          <a:spcPct val="0"/>
        </a:spcBef>
        <a:spcAft>
          <a:spcPct val="0"/>
        </a:spcAft>
        <a:defRPr sz="4400">
          <a:solidFill>
            <a:schemeClr val="tx1"/>
          </a:solidFill>
          <a:latin typeface="Arial" panose="020B0604020202020204" pitchFamily="34" charset="0"/>
        </a:defRPr>
      </a:lvl4pPr>
      <a:lvl5pPr algn="ctr" rtl="0" eaLnBrk="0" fontAlgn="base" hangingPunct="0">
        <a:spcBef>
          <a:spcPct val="0"/>
        </a:spcBef>
        <a:spcAft>
          <a:spcPct val="0"/>
        </a:spcAft>
        <a:defRPr sz="4400">
          <a:solidFill>
            <a:schemeClr val="tx1"/>
          </a:solidFill>
          <a:latin typeface="Arial" panose="020B0604020202020204" pitchFamily="34" charset="0"/>
        </a:defRPr>
      </a:lvl5pPr>
      <a:lvl6pPr marL="457200" algn="ctr" rtl="0" fontAlgn="base">
        <a:spcBef>
          <a:spcPct val="0"/>
        </a:spcBef>
        <a:spcAft>
          <a:spcPct val="0"/>
        </a:spcAft>
        <a:defRPr sz="4400">
          <a:solidFill>
            <a:schemeClr val="tx1"/>
          </a:solidFill>
          <a:latin typeface="Arial" panose="020B0604020202020204" pitchFamily="34" charset="0"/>
        </a:defRPr>
      </a:lvl6pPr>
      <a:lvl7pPr marL="914400" algn="ctr" rtl="0" fontAlgn="base">
        <a:spcBef>
          <a:spcPct val="0"/>
        </a:spcBef>
        <a:spcAft>
          <a:spcPct val="0"/>
        </a:spcAft>
        <a:defRPr sz="4400">
          <a:solidFill>
            <a:schemeClr val="tx1"/>
          </a:solidFill>
          <a:latin typeface="Arial" panose="020B0604020202020204" pitchFamily="34" charset="0"/>
        </a:defRPr>
      </a:lvl7pPr>
      <a:lvl8pPr marL="1371600" algn="ctr" rtl="0" fontAlgn="base">
        <a:spcBef>
          <a:spcPct val="0"/>
        </a:spcBef>
        <a:spcAft>
          <a:spcPct val="0"/>
        </a:spcAft>
        <a:defRPr sz="4400">
          <a:solidFill>
            <a:schemeClr val="tx1"/>
          </a:solidFill>
          <a:latin typeface="Arial" panose="020B0604020202020204" pitchFamily="34" charset="0"/>
        </a:defRPr>
      </a:lvl8pPr>
      <a:lvl9pPr marL="1828800" algn="ctr"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We talked in an earlier lesson about Jesus being our Savior and noted that few understand how He is Savior</a:t>
            </a:r>
          </a:p>
          <a:p>
            <a:pPr eaLnBrk="1" hangingPunct="1">
              <a:lnSpc>
                <a:spcPts val="2800"/>
              </a:lnSpc>
              <a:spcBef>
                <a:spcPts val="1200"/>
              </a:spcBef>
            </a:pPr>
            <a:r>
              <a:rPr lang="en-US" altLang="en-US" sz="2800" b="1" dirty="0">
                <a:solidFill>
                  <a:srgbClr val="FFFF00"/>
                </a:solidFill>
                <a:latin typeface="Arial Narrow" panose="020B0606020202030204" pitchFamily="34" charset="0"/>
              </a:rPr>
              <a:t>"Savior" and "Lord" present two separate and distinct aspects of our relationship to Jesus: “Savior means a deliverer and “Lord” means master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DEFINITION OF TERMS:</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"JESUS" = a transliteration of the Hebrew "Joshua" meaning Jehovah is the Savior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"CHRIST" = "Messiah" the anointed one, a term applied to priests anointed with holy oil for purpose of offering sacrifices for the people Lev 21:10</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"SAVIOR" = Deliverer, preserver 1Tim 2:3; Acts 5:31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"LORD'. = Master, Owner, Sir: signifies having power or supreme authority Acts 2:36</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JESUS: OUR LORD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Lk 2:11</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00713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JESUS AS LORD - MASTER, OWNER, SOVEREIGN, RULER (this equates with Deity – Jehovah)</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God made Jesus Lord Acts 2:36; Matt 28:18; 1Cor 15:27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Over what is Jesus Lord?</a:t>
            </a:r>
          </a:p>
          <a:p>
            <a:pPr lvl="2" eaLnBrk="1" hangingPunct="1">
              <a:lnSpc>
                <a:spcPts val="2000"/>
              </a:lnSpc>
              <a:spcBef>
                <a:spcPts val="1200"/>
              </a:spcBef>
            </a:pPr>
            <a:r>
              <a:rPr lang="en-US" altLang="en-US" sz="2200" b="1" dirty="0">
                <a:latin typeface="Arial Narrow" panose="020B0606020202030204" pitchFamily="34" charset="0"/>
              </a:rPr>
              <a:t>Harvest Matt 9:38</a:t>
            </a:r>
          </a:p>
          <a:p>
            <a:pPr lvl="2" eaLnBrk="1" hangingPunct="1">
              <a:lnSpc>
                <a:spcPts val="2000"/>
              </a:lnSpc>
              <a:spcBef>
                <a:spcPts val="1200"/>
              </a:spcBef>
            </a:pPr>
            <a:r>
              <a:rPr lang="en-US" altLang="en-US" sz="2200" b="1" dirty="0">
                <a:latin typeface="Arial Narrow" panose="020B0606020202030204" pitchFamily="34" charset="0"/>
              </a:rPr>
              <a:t>David Matt 22:41-43</a:t>
            </a:r>
          </a:p>
          <a:p>
            <a:pPr lvl="2" eaLnBrk="1" hangingPunct="1">
              <a:lnSpc>
                <a:spcPts val="2000"/>
              </a:lnSpc>
              <a:spcBef>
                <a:spcPts val="1200"/>
              </a:spcBef>
            </a:pPr>
            <a:r>
              <a:rPr lang="en-US" altLang="en-US" sz="2200" b="1" dirty="0">
                <a:latin typeface="Arial Narrow" panose="020B0606020202030204" pitchFamily="34" charset="0"/>
              </a:rPr>
              <a:t>Apostles Jhn 13:13,14</a:t>
            </a:r>
          </a:p>
          <a:p>
            <a:pPr lvl="2" eaLnBrk="1" hangingPunct="1">
              <a:lnSpc>
                <a:spcPts val="2000"/>
              </a:lnSpc>
              <a:spcBef>
                <a:spcPts val="1200"/>
              </a:spcBef>
            </a:pPr>
            <a:r>
              <a:rPr lang="en-US" altLang="en-US" sz="2200" b="1" dirty="0">
                <a:latin typeface="Arial Narrow" panose="020B0606020202030204" pitchFamily="34" charset="0"/>
              </a:rPr>
              <a:t>All Acts 10:36</a:t>
            </a:r>
          </a:p>
          <a:p>
            <a:pPr lvl="2" eaLnBrk="1" hangingPunct="1">
              <a:lnSpc>
                <a:spcPts val="2000"/>
              </a:lnSpc>
              <a:spcBef>
                <a:spcPts val="1200"/>
              </a:spcBef>
            </a:pPr>
            <a:r>
              <a:rPr lang="en-US" altLang="en-US" sz="2200" b="1" dirty="0">
                <a:latin typeface="Arial Narrow" panose="020B0606020202030204" pitchFamily="34" charset="0"/>
              </a:rPr>
              <a:t>"Our Lord" 1Thess 3:11; Jude 1:4</a:t>
            </a:r>
          </a:p>
          <a:p>
            <a:pPr lvl="2" eaLnBrk="1" hangingPunct="1">
              <a:lnSpc>
                <a:spcPts val="2000"/>
              </a:lnSpc>
              <a:spcBef>
                <a:spcPts val="1200"/>
              </a:spcBef>
            </a:pPr>
            <a:r>
              <a:rPr lang="en-US" altLang="en-US" sz="2200" b="1" dirty="0">
                <a:latin typeface="Arial Narrow" panose="020B0606020202030204" pitchFamily="34" charset="0"/>
              </a:rPr>
              <a:t>Lord of Lords 1Tim 6:15</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JESUS: OUR LORD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Lk 2:11</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29782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"LORD" DEMANDS RESPONSIBILITY</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Not enough to just call Him Lord Matt 7:21,22; 6:24; Jas 4:15</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How do I serve Him</a:t>
            </a:r>
          </a:p>
          <a:p>
            <a:pPr lvl="2" eaLnBrk="1" hangingPunct="1">
              <a:lnSpc>
                <a:spcPts val="2000"/>
              </a:lnSpc>
              <a:spcBef>
                <a:spcPts val="1200"/>
              </a:spcBef>
            </a:pPr>
            <a:r>
              <a:rPr lang="en-US" altLang="en-US" sz="2200" b="1" dirty="0">
                <a:latin typeface="Arial Narrow" panose="020B0606020202030204" pitchFamily="34" charset="0"/>
              </a:rPr>
              <a:t>Obedient to His plan of salvation Heb 5:8-9</a:t>
            </a:r>
          </a:p>
          <a:p>
            <a:pPr lvl="2" eaLnBrk="1" hangingPunct="1">
              <a:lnSpc>
                <a:spcPts val="2000"/>
              </a:lnSpc>
              <a:spcBef>
                <a:spcPts val="1200"/>
              </a:spcBef>
            </a:pPr>
            <a:r>
              <a:rPr lang="en-US" altLang="en-US" sz="2200" b="1" dirty="0">
                <a:latin typeface="Arial Narrow" panose="020B0606020202030204" pitchFamily="34" charset="0"/>
              </a:rPr>
              <a:t>Engage in worship Jhn 4:24</a:t>
            </a:r>
          </a:p>
          <a:p>
            <a:pPr lvl="2" eaLnBrk="1" hangingPunct="1">
              <a:lnSpc>
                <a:spcPts val="2000"/>
              </a:lnSpc>
              <a:spcBef>
                <a:spcPts val="1200"/>
              </a:spcBef>
            </a:pPr>
            <a:r>
              <a:rPr lang="en-US" altLang="en-US" sz="2200" b="1" dirty="0">
                <a:latin typeface="Arial Narrow" panose="020B0606020202030204" pitchFamily="34" charset="0"/>
              </a:rPr>
              <a:t>Care for spiritual brothers &amp; sisters 1Cor 12:25</a:t>
            </a:r>
          </a:p>
          <a:p>
            <a:pPr lvl="2" eaLnBrk="1" hangingPunct="1">
              <a:lnSpc>
                <a:spcPts val="2000"/>
              </a:lnSpc>
              <a:spcBef>
                <a:spcPts val="1200"/>
              </a:spcBef>
            </a:pPr>
            <a:r>
              <a:rPr lang="en-US" altLang="en-US" sz="2200" b="1" dirty="0">
                <a:latin typeface="Arial Narrow" panose="020B0606020202030204" pitchFamily="34" charset="0"/>
              </a:rPr>
              <a:t>Family, social, civil obligations Eph 5; 6;  Rom 13 </a:t>
            </a:r>
          </a:p>
          <a:p>
            <a:pPr lvl="2" eaLnBrk="1" hangingPunct="1">
              <a:lnSpc>
                <a:spcPts val="2000"/>
              </a:lnSpc>
              <a:spcBef>
                <a:spcPts val="1200"/>
              </a:spcBef>
            </a:pPr>
            <a:r>
              <a:rPr lang="en-US" altLang="en-US" sz="2200" b="1" dirty="0">
                <a:latin typeface="Arial Narrow" panose="020B0606020202030204" pitchFamily="34" charset="0"/>
              </a:rPr>
              <a:t>Procreation, reproducing Matt 13:3</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JESUS: OUR LORD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Lk 2:11</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70873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“LORD” DEMANDS ACCOUNTABILITY</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Lord has right to discipline Heb 12:5; 1Cor 11:32</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We will all give account 2Cor 5:10; Rom 14:12</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Responsible to do what my Master requires of me Rom 14:4</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JESUS: OUR LORD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Lk 2:11</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18910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00FF00"/>
                </a:solidFill>
                <a:latin typeface="Arial Narrow" panose="020B0606020202030204" pitchFamily="34" charset="0"/>
              </a:rPr>
              <a:t>“LORD” RIGHT OF RETRIBUTION OR PUNISHMENT </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All authority given to Him Matt 28:18</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His word is the authority Jhn 12:48</a:t>
            </a:r>
          </a:p>
          <a:p>
            <a:pPr lvl="1" eaLnBrk="1" hangingPunct="1">
              <a:lnSpc>
                <a:spcPts val="2400"/>
              </a:lnSpc>
              <a:spcBef>
                <a:spcPts val="1200"/>
              </a:spcBef>
            </a:pPr>
            <a:r>
              <a:rPr lang="en-US" altLang="en-US" sz="2400" b="1" dirty="0">
                <a:solidFill>
                  <a:srgbClr val="FFFF00"/>
                </a:solidFill>
                <a:latin typeface="Arial Narrow" panose="020B0606020202030204" pitchFamily="34" charset="0"/>
              </a:rPr>
              <a:t>He will pronounce sentence Matt 7:23; 25:30,41,46</a:t>
            </a:r>
            <a:endParaRPr lang="en-US" altLang="en-US" sz="2800" b="1" dirty="0">
              <a:solidFill>
                <a:srgbClr val="FFFF00"/>
              </a:solidFill>
              <a:latin typeface="Arial Narrow" panose="020B0606020202030204" pitchFamily="34" charset="0"/>
            </a:endParaRP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JESUS: OUR LORD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Lk 2:11</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144435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E1FC31E-75A8-468B-9B42-CA37107F0527}"/>
              </a:ext>
            </a:extLst>
          </p:cNvPr>
          <p:cNvSpPr>
            <a:spLocks noGrp="1"/>
          </p:cNvSpPr>
          <p:nvPr>
            <p:ph idx="1"/>
          </p:nvPr>
        </p:nvSpPr>
        <p:spPr>
          <a:xfrm>
            <a:off x="762000" y="1524000"/>
            <a:ext cx="8229600" cy="4525963"/>
          </a:xfrm>
        </p:spPr>
        <p:txBody>
          <a:bodyPr lIns="0" tIns="0" rIns="0" bIns="0"/>
          <a:lstStyle/>
          <a:p>
            <a:pPr eaLnBrk="1" hangingPunct="1">
              <a:lnSpc>
                <a:spcPts val="2800"/>
              </a:lnSpc>
              <a:spcBef>
                <a:spcPts val="1200"/>
              </a:spcBef>
            </a:pPr>
            <a:r>
              <a:rPr lang="en-US" altLang="en-US" sz="2800" b="1" dirty="0">
                <a:solidFill>
                  <a:srgbClr val="FFFF00"/>
                </a:solidFill>
                <a:latin typeface="Arial Narrow" panose="020B0606020202030204" pitchFamily="34" charset="0"/>
              </a:rPr>
              <a:t>As Savior, Jesus has preserved us from death, lifted us from the quagmire of sin, degradation and despair to a higher plain of righteousness, holiness and hope of an eternal existence with him 2Pet 1:5-11</a:t>
            </a:r>
          </a:p>
          <a:p>
            <a:pPr eaLnBrk="1" hangingPunct="1">
              <a:lnSpc>
                <a:spcPts val="2800"/>
              </a:lnSpc>
              <a:spcBef>
                <a:spcPts val="1200"/>
              </a:spcBef>
            </a:pPr>
            <a:r>
              <a:rPr lang="en-US" altLang="en-US" sz="2800" b="1" dirty="0">
                <a:solidFill>
                  <a:srgbClr val="FFFF00"/>
                </a:solidFill>
                <a:latin typeface="Arial Narrow" panose="020B0606020202030204" pitchFamily="34" charset="0"/>
              </a:rPr>
              <a:t>As Lord, Jesus has the right to expect me to give my allegiance to Him and His will unreservedly, to serve him faithfully until death in order to receive the promised reward Rev 2:10; Matt 10:22</a:t>
            </a:r>
          </a:p>
          <a:p>
            <a:pPr eaLnBrk="1" hangingPunct="1">
              <a:lnSpc>
                <a:spcPts val="2800"/>
              </a:lnSpc>
              <a:spcBef>
                <a:spcPts val="1200"/>
              </a:spcBef>
            </a:pPr>
            <a:r>
              <a:rPr lang="en-US" altLang="en-US" sz="2800" b="1" dirty="0">
                <a:solidFill>
                  <a:srgbClr val="FFFF00"/>
                </a:solidFill>
                <a:latin typeface="Arial Narrow" panose="020B0606020202030204" pitchFamily="34" charset="0"/>
              </a:rPr>
              <a:t>As Lord, Jesus has the right to banish me eternally from the presence of Deity if I refuse to serve Him faithfully Matt 7:23</a:t>
            </a:r>
          </a:p>
        </p:txBody>
      </p:sp>
      <p:sp>
        <p:nvSpPr>
          <p:cNvPr id="2051" name="Title 3">
            <a:extLst>
              <a:ext uri="{FF2B5EF4-FFF2-40B4-BE49-F238E27FC236}">
                <a16:creationId xmlns:a16="http://schemas.microsoft.com/office/drawing/2014/main" id="{1354D868-39AE-4ACF-933B-86EFB8ECFC65}"/>
              </a:ext>
            </a:extLst>
          </p:cNvPr>
          <p:cNvSpPr>
            <a:spLocks noGrp="1"/>
          </p:cNvSpPr>
          <p:nvPr>
            <p:ph type="title"/>
          </p:nvPr>
        </p:nvSpPr>
        <p:spPr>
          <a:xfrm>
            <a:off x="762000" y="381000"/>
            <a:ext cx="8229600" cy="838200"/>
          </a:xfrm>
        </p:spPr>
        <p:txBody>
          <a:bodyPr/>
          <a:lstStyle/>
          <a:p>
            <a:pPr eaLnBrk="1" hangingPunct="1">
              <a:lnSpc>
                <a:spcPts val="2800"/>
              </a:lnSpc>
            </a:pPr>
            <a:r>
              <a:rPr lang="en-US" altLang="en-US" sz="2800" dirty="0">
                <a:latin typeface="Arial Black" panose="020B0A04020102020204" pitchFamily="34" charset="0"/>
                <a:cs typeface="Arial" panose="020B0604020202020204" pitchFamily="34" charset="0"/>
              </a:rPr>
              <a:t>JESUS: OUR LORD</a:t>
            </a:r>
            <a:br>
              <a:rPr lang="en-US" altLang="en-US" sz="2800" dirty="0">
                <a:latin typeface="Arial Black" panose="020B0A04020102020204" pitchFamily="34" charset="0"/>
                <a:cs typeface="Arial" panose="020B0604020202020204" pitchFamily="34" charset="0"/>
              </a:rPr>
            </a:br>
            <a:r>
              <a:rPr lang="en-US" altLang="en-US" sz="2400" dirty="0">
                <a:latin typeface="Arial Black" panose="020B0A04020102020204" pitchFamily="34" charset="0"/>
                <a:cs typeface="Arial" panose="020B0604020202020204" pitchFamily="34" charset="0"/>
              </a:rPr>
              <a:t>Lk 2:11</a:t>
            </a:r>
            <a:endParaRPr lang="en-US" altLang="en-US" sz="2800" dirty="0">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75616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1471</TotalTime>
  <Words>468</Words>
  <Application>Microsoft Office PowerPoint</Application>
  <PresentationFormat>On-screen Show (4:3)</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Black</vt:lpstr>
      <vt:lpstr>Arial Narrow</vt:lpstr>
      <vt:lpstr>Office Theme</vt:lpstr>
      <vt:lpstr>PowerPoint Presentation</vt:lpstr>
      <vt:lpstr>PowerPoint Presentation</vt:lpstr>
      <vt:lpstr>JESUS: OUR LORD Lk 2:11</vt:lpstr>
      <vt:lpstr>JESUS: OUR LORD Lk 2:11</vt:lpstr>
      <vt:lpstr>JESUS: OUR LORD Lk 2:11</vt:lpstr>
      <vt:lpstr>JESUS: OUR LORD Lk 2:11</vt:lpstr>
      <vt:lpstr>JESUS: OUR LORD Lk 2:11</vt:lpstr>
      <vt:lpstr>JESUS: OUR LORD Lk 2:11</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PURIFIED SOULS 1Pet 1:22- 2:2</dc:title>
  <dc:creator>Jerry</dc:creator>
  <cp:lastModifiedBy>Jerry Henderson</cp:lastModifiedBy>
  <cp:revision>206</cp:revision>
  <dcterms:created xsi:type="dcterms:W3CDTF">2012-11-07T19:44:25Z</dcterms:created>
  <dcterms:modified xsi:type="dcterms:W3CDTF">2021-03-15T20:02:24Z</dcterms:modified>
</cp:coreProperties>
</file>