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F9F9-91F2-42D1-9C99-882ABFCD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612F-817D-4738-92CB-9418AB16AFEF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64E1-0E8C-4411-9731-06EF111C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D93E5-3099-416D-B405-B2C30E56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D0F0-F906-4EF5-84C6-442E93AE1C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491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3F01-FC8A-4A97-9CC2-D4D07313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3C99-6207-4949-A943-FAF0847E4171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8188-1CD3-4CF0-84E2-81DF6863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09F-5755-4CCD-8B2E-63AE64E8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6A21-E6AF-4B28-B11B-97FE2993F7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35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E6F84-3810-40EC-97B2-B284DA69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3AA5B-0742-422E-824B-3AC7A428A754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DFC6-9755-49C5-B768-2241768E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12760-F207-4644-BD0B-2F95111C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175A8-1FEE-4533-B722-7FA4116FEE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251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0729B-BAD0-452F-897D-12897B72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44A5-7F28-4A66-B285-8312A0FB7D0C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10C15-9AEF-465E-92F5-E6BF6643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F4750-020A-4EF1-B95A-BD03043A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3717C-16ED-4879-BD42-4BA8DCA7B1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28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C69FC-A0A2-4DD0-A2B8-54BDBB70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EF65-9D8D-4DA5-82DF-9DF4230D0ECA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134F0-B245-4CA1-91D2-EAEF4C5E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EA52B-32FF-4A1B-9FE4-2CEEF72F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3D528-D25B-4A82-BB04-8EB22D96DB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692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FA61CD-82CD-4952-B00D-814484F2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4825C-3BF8-48C4-BCED-0421FEECAF2E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695A56-AF97-4CFE-B241-B6650DBA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2B2502-7F76-4EA7-9849-C43BFCD0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4BC8-1885-45DF-9333-2837475105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782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C24B30A-5435-4399-9358-D7E62C78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1F513-197D-4007-89CB-C6E33C75717E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F19C50-57FE-4693-8CA6-DD176751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AB28AD-DBD6-49E7-B5AA-3C25E6D4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000C-AC7D-4377-BEF0-06614A5782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121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7A1295-A97E-42F7-9716-0A6678CE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0DD94-3D5C-48E0-9FC0-B2C796BCEE4D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6630DA-DAC1-4357-BC0D-A8928AE4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EEAF56-F29A-44E7-B20A-E292F750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8F8E-B474-4FB2-B4EA-3C207D0931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9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AFB2C3-1FBD-43FE-9C13-853E6C3D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5F88-8E11-45A8-91FF-05BEDCFFF8EB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BBC949-8A7F-4061-889D-2420282E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00CFB5-83CC-47A1-83DA-A3354D44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3F98-1526-463E-8DB3-DEB254C92D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66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B2FE56-2B60-4295-9C13-B85EC9D2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90596-2BFA-40AC-9E46-E9277AAD2E29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5DAD2A-8711-4223-80B5-FD1FCAFE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776E8B-BA23-45E2-AB4D-089BECF0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9751-ECA9-4D9F-8F5F-ACC3F9D8C1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395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F5C74F-3840-4E10-A03B-65D41851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50E1-155E-496A-AD75-44C8BE451350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63A97C-20D0-4931-9F5E-55D71D54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957A75-B41D-4D92-A243-3C17CC12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FD4A-52DF-492F-AE49-BD05C72EA0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23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0A1691-59CC-4049-A4ED-9E9C54AF9F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C80FF70-6F16-4BC2-B0A2-49EFF1E44A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02397-C5CA-4FC7-9591-AA2BCCB1A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288132-8CAE-4DD7-959B-58964BC8B9E7}" type="datetimeFigureOut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5584-588E-47AA-847D-EA1F57383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E2F14-8589-4B1C-8C82-8E7179350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F97C5F-BA48-4BAC-A5E6-7D0E16130D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A2E34E-4D35-47EC-A2A8-B71B4D6F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Caution is always necessary 1Cor 3:10-11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Seem least concerned about spiritual matters Matt 7:7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There is a safe way Psa 19:7; 119:105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E939889-566E-40B1-9FB8-5443A967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76207-B3CA-49F3-A05C-8E02CB10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NO CREED BUT THE BIBLE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Law of the Lord is perfect Psa 19:7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Inspired word thoroughly furnishes 2Tim 3:16; 2Pet 1:3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Doctrines of men cause division Matt 15:9; 1Cor 1:10-13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Failure to abide in His word condemns 2Jhn 1:9; Rev 22:18,19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C51B6417-2A89-4803-958E-59172B93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E0786F-3996-4477-8582-6A4BF781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NO NAME BUT CHRIST'S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Only one name to wear Acts 4:12; 11:26; 1Pet 4:16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Human names are divisive 1Cor 3:1-4; 1:10-13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Reasons for wearing Christ's name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Saved in His name Acts 4:12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Crucified for us 1Cor 1:13; 15:3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Baptized into His name 1Cor 1:13; Gal 3:26,27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Glorify God in His name 1Pet 4:16</a:t>
            </a:r>
            <a:endParaRPr lang="en-US" altLang="en-US" sz="2800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1A056363-3994-426E-BAEE-0EF003F54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9775D0-AC0C-4ED0-A505-CFE705BA1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NO ORGANIZATION BUT HIS CHURCH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Jesus built but one church Matt 16:18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Jesus purchased only one church Acts 20:28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Just one body (church) saved Eph 5:23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Church to make know the truth Eph 3:10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Church is "pillar and ground" of the truth 1Tim 3:15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Church has three-fold work Eph 4:12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C663C407-DF88-44CE-8427-B9847B29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9DD517-9EF9-4E94-97EC-0BDC31834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ONLY NEW TESTAMENT WORSHIP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In spirit and truth Jhn 4:23,24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New Testament worship Acts 2:42-47;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Apostles doctrine (teaching) Matt 28:19-20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Fellowship (giving) 1Cor 16:1,2; 2Cor 9:7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Breaking of bread (Lord's supper) Acts 20:7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Prayer 1Thess 5:17 pray without ceasing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Singing Matt 26:30; Eph 5:19; Col 3:16</a:t>
            </a: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48402CF9-1CA7-486D-B3A1-85FC35E7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B2E8E-2447-43C7-AC3F-FCF15E54C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Must follow infallibly safe way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Scripture thoroughly furnishes 2Tim 3:15,16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Infallibly safe way – do His will Matt 7:21; Jas 1:22</a:t>
            </a:r>
          </a:p>
        </p:txBody>
      </p:sp>
      <p:sp>
        <p:nvSpPr>
          <p:cNvPr id="7171" name="Title 3">
            <a:extLst>
              <a:ext uri="{FF2B5EF4-FFF2-40B4-BE49-F238E27FC236}">
                <a16:creationId xmlns:a16="http://schemas.microsoft.com/office/drawing/2014/main" id="{022E2E89-8CEC-45E7-9FEF-3A6BD8EC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INFALLIBLY SAFE WAY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2John 1:9-11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281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Arial Black</vt:lpstr>
      <vt:lpstr>Office Theme</vt:lpstr>
      <vt:lpstr>PowerPoint Presentation</vt:lpstr>
      <vt:lpstr>THE INFALLIBLY SAFE WAY 2John 1:9-11</vt:lpstr>
      <vt:lpstr>THE INFALLIBLY SAFE WAY 2John 1:9-11</vt:lpstr>
      <vt:lpstr>THE INFALLIBLY SAFE WAY 2John 1:9-11</vt:lpstr>
      <vt:lpstr>THE INFALLIBLY SAFE WAY 2John 1:9-11</vt:lpstr>
      <vt:lpstr>THE INFALLIBLY SAFE WAY 2John 1:9-11</vt:lpstr>
      <vt:lpstr>THE INFALLIBLY SAFE WAY 2John 1:9-11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177</cp:revision>
  <dcterms:created xsi:type="dcterms:W3CDTF">2012-11-07T19:44:25Z</dcterms:created>
  <dcterms:modified xsi:type="dcterms:W3CDTF">2019-10-09T20:49:57Z</dcterms:modified>
</cp:coreProperties>
</file>