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3353C-C0D5-49CD-9F8C-D43AB603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6444-4401-479F-AA29-F626B7F8B77E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FB833-FAEB-4E22-8514-1E224B95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6D87D-D658-4CDC-AB94-285B1B60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C377E-9879-4961-BFD9-86F2626B1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68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B5731-B2DF-4CD7-99C6-CC09F642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6C34-F69D-4499-AAFA-25B016D61371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33286-01E6-4C4B-8124-D55EB031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54BEE-23D9-4510-8BFF-68AA07C6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C0684-B9F3-4008-B8FD-9A5B344EE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90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562C7-31F5-471C-B993-5E07D982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FCED-4B25-4D33-9158-8A4A10495B64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99715-FE43-4D91-BB5A-7F787A83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56361-C316-4F2C-8E82-C59B86FC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B9953-0F2D-44FA-857E-379539A71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4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B85CA-4EF8-4562-92CC-4AF3FBC3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CA32-FF16-403C-80A0-0A2C3281749E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E11D4-7FEF-4424-B08B-697A4E75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65A72-952C-4298-AC35-A7C314E3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CE393-F30F-4DF6-AAB7-BFAC9A085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60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3D71C-6859-4B00-ABFB-F04736D4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DF62-9C98-4A6E-97B1-B15ABD4C4D80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3C179-B491-4A06-9034-BEC2D87D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B35C1-1334-4C89-AF60-FC6E47884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7BBA-ECCC-4E99-85F4-0E3515D0F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3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ABD559-6B13-4910-AF20-57F374AA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5130-B991-42CB-99A0-2714B339ADD8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46C7DA-E0EB-473D-87C2-CDBA578F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2F01BB-83F0-479E-BE8E-2969506F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DA606-9F98-45F4-A638-7510EAFBD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0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CFC356-4332-4A75-AB2B-3930C1E0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9B2D3-3C99-49D8-B3BC-D6D484B18862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19F39B-EF7B-4BCC-BFBE-DD03E1E22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773A1F-D83D-42F4-902D-E333FF6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A8D1D-6DC5-4596-97F6-9DFCD5660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80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22702C-A85B-40F0-8448-A16524D8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DD83-F31A-4F02-A7F5-55F668B6E087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A27FE99-1A4F-4B53-866E-33C252E6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AD6AB3-247E-482A-9540-ECB8FCA2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7D71-0171-4836-8947-C378AF5D6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71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F3AE81-52FD-42ED-B718-1BA0EE35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2962-F6E6-4ED1-AAED-5CC98F1BD318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5AF5AA-B6D3-4B69-B9FF-83B3521C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A678DAD-81F6-4493-B0EF-5C90A50B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38D2-34A0-4B65-97A3-6D1D92B5A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02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8BE782-F938-41EA-BF1F-C04303936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AF24-6BFE-4077-A9A2-7B1E3F5B274F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FF6773-4736-41EC-A10E-943E0450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0E0620-1B1E-40D2-8F3B-3C2A0670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1975F-F10E-4A37-AD6F-BF47AC369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0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5D115A-272F-4C2A-BB19-03459F34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3D01-03C8-4037-8B17-A4DBD16F6CB9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359724-077C-4B6C-8A6D-2CCBB7D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E319EC-C6F3-487D-BB78-CCFD2C5E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73A20-84E4-488E-B6D5-96DD18E54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0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1AE173B-9937-4135-A533-A0F72C3F731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3C78C86-02E9-404C-A259-8A03F875AC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B91C8-DB24-4682-9331-1847FDDAB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0AC662-AB99-4237-9EE4-5926ADD4A3AD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E02FC-707A-414D-A76F-94C388F75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E431-911B-4256-976C-E807F385A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F6FA77B-EA74-4C5B-B339-1E9AF60D89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5CDAB0-23CD-4B6C-9427-28B554EBE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 fact that the question is asked shows there is doubt in the mind of people when they do not attend regularly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Look at the "necessity" of attendance at our assemblies for worship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468A35D-2C66-4CFB-88E0-571EC990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IS IT NECESSARY TO ATTEND EVERY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ASSEMBLY OF THE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1156F3-E8CA-46DD-9B13-8B6A5CDD5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TAUGHT BY COMMAND AND EXAMPLE TO ASSEMBLE ON FIRST DAY OF WEEK AS WELL AS OTHER TIMES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forsaking the assembling Heb10:25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Early disciples came together Acts 20:7; 1Cor 16:1,2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How often?</a:t>
            </a:r>
          </a:p>
        </p:txBody>
      </p:sp>
      <p:sp>
        <p:nvSpPr>
          <p:cNvPr id="3075" name="Title 3">
            <a:extLst>
              <a:ext uri="{FF2B5EF4-FFF2-40B4-BE49-F238E27FC236}">
                <a16:creationId xmlns:a16="http://schemas.microsoft.com/office/drawing/2014/main" id="{DEA135F8-8D5C-4B0C-9866-7A038B64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IS IT NECESSARY TO ATTEND EVERY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ASSEMBLY OF THE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5BEA19-EDBC-494C-A762-4E7F286E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EXAMINE THE WORD "NECESSARY“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word involves the idea of "compulsion", no choice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Many things necessary, but not done on that basis only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we assemble just because we feel like we "have to" then the assembling is not doing us much good.</a:t>
            </a:r>
          </a:p>
        </p:txBody>
      </p:sp>
      <p:sp>
        <p:nvSpPr>
          <p:cNvPr id="4099" name="Title 3">
            <a:extLst>
              <a:ext uri="{FF2B5EF4-FFF2-40B4-BE49-F238E27FC236}">
                <a16:creationId xmlns:a16="http://schemas.microsoft.com/office/drawing/2014/main" id="{6F78C3DA-24EB-46F6-9736-6CEB8F44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IS IT NECESSARY TO ATTEND EVERY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ASSEMBLY OF THE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67BD53-CEB6-4FC7-964A-BBEE9BFF5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EXAMINE BIBLE PRINCIPLES GOVERNING QUESTION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Love for God – Jhn 14:15; Acts 2:42; 20:7; Phil 4:9; Psa 122:1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Our associates - Christ and other Christians Matt 18:20;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Acts 4:23; Jhn 14:1-3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Blessings received – Eph 1:3; Rom 10:17; 1Thess 5:11;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Acts 20:35; Mal 3:10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Spiritual food - 1Pet 5:2; Heb 13:17; Matt 6:33</a:t>
            </a:r>
          </a:p>
        </p:txBody>
      </p:sp>
      <p:sp>
        <p:nvSpPr>
          <p:cNvPr id="5123" name="Title 3">
            <a:extLst>
              <a:ext uri="{FF2B5EF4-FFF2-40B4-BE49-F238E27FC236}">
                <a16:creationId xmlns:a16="http://schemas.microsoft.com/office/drawing/2014/main" id="{D445AE8C-7A4E-4915-80C4-9F1EA5D80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IS IT NECESSARY TO ATTEND EVERY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ASSEMBLY OF THE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E86E20-9B08-4777-8968-B46ECEBAF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eaLnBrk="1" hangingPunct="1">
              <a:lnSpc>
                <a:spcPts val="27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There are times when it is not necessary (compulsory) to attend, otherwise we could never miss the assembly without sinning and having to make a public confession</a:t>
            </a:r>
          </a:p>
          <a:p>
            <a:pPr eaLnBrk="1" hangingPunct="1">
              <a:lnSpc>
                <a:spcPts val="27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the early church the indication is that the disciples enjoyed worshipping God and associating with other Christians Acts 4:23</a:t>
            </a:r>
          </a:p>
          <a:p>
            <a:pPr eaLnBrk="1" hangingPunct="1">
              <a:lnSpc>
                <a:spcPts val="27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we had the attitude they had or the attitude of David in Psa.122:1 we wouldn't consider it a necessity but a joy to assemble together, whenever</a:t>
            </a:r>
          </a:p>
          <a:p>
            <a:pPr eaLnBrk="1" hangingPunct="1">
              <a:lnSpc>
                <a:spcPts val="27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are held accountable for all our actions individually and that includes reasons why we miss the assembly of the saints 1Cor 3:8: Rom 14:12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6147" name="Title 3">
            <a:extLst>
              <a:ext uri="{FF2B5EF4-FFF2-40B4-BE49-F238E27FC236}">
                <a16:creationId xmlns:a16="http://schemas.microsoft.com/office/drawing/2014/main" id="{85DFAC57-BEC6-46EC-882B-752B3521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IS IT NECESSARY TO ATTEND EVERY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ASSEMBLY OF THE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353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Arial Narrow</vt:lpstr>
      <vt:lpstr>Office Theme</vt:lpstr>
      <vt:lpstr>PowerPoint Presentation</vt:lpstr>
      <vt:lpstr>IS IT NECESSARY TO ATTEND EVERY ASSEMBLY OF THE CHURCH?</vt:lpstr>
      <vt:lpstr>IS IT NECESSARY TO ATTEND EVERY ASSEMBLY OF THE CHURCH?</vt:lpstr>
      <vt:lpstr>IS IT NECESSARY TO ATTEND EVERY ASSEMBLY OF THE CHURCH?</vt:lpstr>
      <vt:lpstr>IS IT NECESSARY TO ATTEND EVERY ASSEMBLY OF THE CHURCH?</vt:lpstr>
      <vt:lpstr>IS IT NECESSARY TO ATTEND EVERY ASSEMBLY OF THE CHURCH?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CONDEMNATION</dc:title>
  <dc:creator>Jerry</dc:creator>
  <cp:lastModifiedBy>Jerry Henderson</cp:lastModifiedBy>
  <cp:revision>58</cp:revision>
  <dcterms:created xsi:type="dcterms:W3CDTF">2012-11-07T19:44:25Z</dcterms:created>
  <dcterms:modified xsi:type="dcterms:W3CDTF">2020-06-19T22:17:24Z</dcterms:modified>
</cp:coreProperties>
</file>