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FF11-520A-4B85-9443-D215AD8E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9AF7-ADB9-46A2-90D3-35B6B847FE11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7D506-DA65-4D2D-A15B-03E48B3E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FE339-5B90-46B5-BEBD-C089FE2F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AE53D-2CA8-4B0D-BBB1-B67C530D09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288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0B637-9258-4D1B-8D5A-E99FACB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6D64-D145-46CA-B789-26198E1761A6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FEE4-B2A6-4642-A8B6-3B5852BF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FA393-E370-4FDE-A50C-07EB930F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BB6E-E419-41B3-AE5C-68AC3FF124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77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A9DF-B4F5-437A-9D7E-245F49E1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D4B6-C024-4513-B228-7BC9684ABB6E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65F1-9335-4D52-8367-858CD2AA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F89A-BFE4-414F-8A2F-BE5A8FCC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66BE-7686-4AB5-A0B6-20A263305A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28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7CCD-1CBA-4C97-98AE-E95988E6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CB93-0320-4C39-A689-4238A3CE921C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042C-1160-49AC-86F7-C235A34F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B11B0-F380-4D05-8680-B736B366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F69E-6D32-41C8-8125-22BE60764B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866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77406-C48E-4CF5-A430-E25A65A8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0ADB-F1C0-4DC4-8459-FAAA4F809D4A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9F91-D096-4203-B043-2E1BD39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3A0FA-2A60-4F0B-B653-FC6F9964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96E41-65A2-4C94-B2B9-7318B1519F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06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DB7F22-86B5-48F7-B2B0-DC3662E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C014-0F05-46AB-80AF-915350FF636B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EB72D3-1773-47A8-B325-A93E3ACD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E8E2B-AF6D-4D3C-B444-78667324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E11-C772-4B55-A589-BD5F15DA96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41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C15233-7F17-4B6F-89B2-A590F84E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D467-8D03-43C2-83E9-D749F2F15DBB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14F55E-4502-4184-B026-F41DC6A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A6AF9A-154C-4D3B-B81D-23EA2720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AA61-7ACB-446E-AE98-3D68853ADF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193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F5A91A-11C3-44C8-B817-7F979F6C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C158-9642-41DA-B387-3715ADAF9DB4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F9527A-4AF7-412C-A98A-32F1D254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F15B2-CDF8-4C72-A1BD-B6FC86F5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D007-B174-4517-8B7F-CD9A6F5354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30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01C34B-A0C3-4BC5-A999-A8D1BCA4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07DF-5302-4027-B7B4-32894F4DC389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E7520D-31AD-4A1D-BA80-698924CD2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E83554-64D4-4659-A2F6-AB88E223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1A2B6-DF17-410E-A9EE-AF50901F61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09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B71105-6668-4244-BC8C-3371DF8F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C785-E8F8-4B5C-9CAE-943C1C347BA2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00EDB3-7F55-4716-ADEE-5EB94C7D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7DC88-8379-40D6-A1DA-B467CBE9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6AF2-133C-4A02-A2D7-48C27407A4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47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0D7DBE-5D52-4665-AB34-B2CBBEEA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E7F-A843-48A0-927D-3C7D54CDD1B5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81B14F-5861-4231-8AA1-3C03B92F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2B95C4-29E4-4666-A58D-24AA3645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6466-B9E1-4925-8170-DD1BEDB627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93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46AB12-CD42-425B-A5D9-BD5D9DA913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931A91-87D5-46CE-81FC-5087536FEE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DD3F-6107-452F-B445-4DC04C35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B7FFA-59F2-4084-AFEA-A6C36854C9EE}" type="datetimeFigureOut">
              <a:rPr lang="en-US"/>
              <a:pPr>
                <a:defRPr/>
              </a:pPr>
              <a:t>3/30/2021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EF58-AA01-4B30-95D0-1E1BFC6A9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E4CD-6E85-479F-A316-871687AD8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4E686AF7-8C02-452C-BA91-1B0A76213F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world says today is Easter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Easter from Anglo-Saxon word for goddess of spring and fertility, or Latin phrase for “dawn," that became our English word “Easter”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either glory in flesh or God, no neutrality Gal 6:14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Paul said: "God forbid"  he should glory in anything except the cross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Glory = to boast, or rejoice in (can be used in good or bad way) Glory also = dignity, honor, praise, worship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SUPREME TEST: WHAT DO YOU THINK OF THE CROSS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Is it an offense to you 1Cor 1:23; Gal 5:11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Do you glory in it 1Cor 2:1-5; Gal 6: 14	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cross divides all mankind into two groups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IN WHAT DO YOU GLORY?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Gal 6:12-15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45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THE PERISHING: THE CROSS IS A GREAT OFFENSE	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Stumbling block, laughed at, dismissed as mere foolishness 1Cor 1:20-25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Offense to his mind Col 2:6-10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Offense to his Pride Lk 19:10; Rom 3:9,23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IN WHAT DO YOU GLORY?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Gal 6:12-15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7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CROSS IS GLORY TO THE CHRISTIAN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Rejoice in it; it is our boasting Gal 6:12-15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Glory in cross because it shows us the most amazing spectacle ever seen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Glory of God being revealed Jhn 3:16; Rom 5:8; 2Cor 5:21; 1Pet 3:18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Jesus the Lord of glory humbling himself Phil 2:3-8 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God’s love for mankind the cause Rom 5:6-10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IN WHAT DO YOU GLORY?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Gal 6:12-15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ALL THE CROSS ENCOMPASSES WAS AND IS FOR US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Cross is all or nothing to you	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all then you will do Jesus’ will Matt 7:21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What is your reaction? Lk 18:13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IN WHAT DO YOU GLORY?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Gal 6:12-15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Eternity is getting closer with every breath we take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Only way to make life eternally sure is to accept the benefits of the cross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We must "glory" in the cross of Christ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we glory in the cross of Christ ii will show in our lives, we will be letting our light "so' shine Matt 5:16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IN WHAT DO YOU GLORY?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Gal 6:12-15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369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IN WHAT DO YOU GLORY? Gal 6:12-15</vt:lpstr>
      <vt:lpstr>IN WHAT DO YOU GLORY? Gal 6:12-15</vt:lpstr>
      <vt:lpstr>IN WHAT DO YOU GLORY? Gal 6:12-15</vt:lpstr>
      <vt:lpstr>IN WHAT DO YOU GLORY? Gal 6:12-15</vt:lpstr>
      <vt:lpstr>IN WHAT DO YOU GLORY? Gal 6:12-15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207</cp:revision>
  <dcterms:created xsi:type="dcterms:W3CDTF">2012-11-07T19:44:25Z</dcterms:created>
  <dcterms:modified xsi:type="dcterms:W3CDTF">2021-03-30T22:48:10Z</dcterms:modified>
</cp:coreProperties>
</file>