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4" r:id="rId4"/>
    <p:sldId id="306" r:id="rId5"/>
    <p:sldId id="305" r:id="rId6"/>
    <p:sldId id="307" r:id="rId7"/>
    <p:sldId id="308" r:id="rId8"/>
    <p:sldId id="30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1558B-FEF0-4548-B885-1C213535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9EBC-C77C-4E2C-9928-FAB7B4F5BB2A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4527F-5B48-42B8-9CB3-D0154C5E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2E229-4D5E-48E8-B038-7D199F23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626E-CE40-4012-8D9D-AEE6CC73D8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81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072D9-1AA7-47D3-983F-5BD8EF05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807CF-7BE6-4BB3-B019-82CB260252F2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73515-3615-438A-A0B0-C37A4B13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7EDD3-E4B2-4AF2-8FB0-1409B9E9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2A95-75EE-4DE9-99F4-6CC23D165B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680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86AF-21B7-4AAA-9284-AD3208A1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BF17-F849-4E9D-902F-7EF6E40113CF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55E26-4283-4F52-A69E-134CAC69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790FE-4A1E-444A-B290-BBDD434E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DADA9-87D9-4020-B819-82109775F5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108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246B9-7817-461A-896D-48DCC296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E85A-26FC-4588-A5B4-C992BDD61CC5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BE4CE-28E1-423E-B827-7C61B397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68C0D-51D3-4181-B339-66D17211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242A-88B6-413D-B0E0-34B34A7C2F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773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98D42-B1C6-43F6-9B0B-508BD52E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A4DC-D1BA-4A13-930F-9F825B17ADF3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B88CF-3A1E-4040-B211-B859619D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78782-B690-425A-8FF2-FA3846A8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B4CB8-A420-4C4B-9012-D2F5B0C41E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868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18168F-1F7B-466C-8F22-59CD4F70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B031-C8B4-49F6-AD71-309FEEF3536E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B39693-30C8-430B-BC57-4A606C55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508810-92A5-4117-AE39-8A6B7BEE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1441-8C63-4AD5-8C40-06AC99E306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897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EFA204-0CB2-443D-95FD-975E806D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5C198-B7A0-444C-8D78-274FD3CF8409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85D7930-4D28-48FF-8D9B-ED001C1D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072BD2-D1AA-40B1-BCC7-A763D9D8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CB18-EC23-44E5-B22F-9C036FB59A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93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76C418-0ADB-4F6B-9D1C-33D7A021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58FD-3B36-4C63-9B49-A02761D5AFA7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94CCC7-1337-4ADB-8C06-B230F02F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D1A52ED-5D78-44B1-AE12-29BEEAFB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B5E2-EEC9-4798-A576-5D696DB2BD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593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863B54-0419-4F75-B732-3EFADE0E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8A23-F99A-40F2-A0A5-8A5939E97815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54F8B6-BE16-42AF-AF95-D43C13AA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AC93FB-8009-4D0E-9758-F8616FD0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71A8-CA50-4E18-AB50-3FD830B93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07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3C6666-EE18-490A-806D-4B92332C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B0D6-6AAA-49FD-97F5-7F357F1C7438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9B4774-90F2-4A0A-9A0C-B078F4CB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270F48-0199-421B-8D34-8ECD1431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B9E9-E272-42B2-9A3B-CA88C7843C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53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A4EE4C-10AC-4610-809D-19A7E919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9C97-4F67-42F2-AB3B-2AFAE5A121E6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B6F0F8-B353-48FF-B5E2-D656F30A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0277E1-6D4A-48B2-ADE8-334B4644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AF363-D5C5-4C0F-996A-21F3F81687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368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E6DA590-5A4D-4CBD-B03C-37195ACE24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D67B925-6E8C-4E5E-AC4A-5876BA9C6A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3E623-57A1-488C-B691-4F39FE03B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0AD53-8540-4864-81C0-1FFF5FC043BD}" type="datetimeFigureOut">
              <a:rPr lang="en-US"/>
              <a:pPr>
                <a:defRPr/>
              </a:pPr>
              <a:t>10/14/2019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29D7F-C4A9-4453-9CDF-33A184381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D23B0-2466-4112-918D-05638547A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27DDED-0ED5-460F-9839-7419DED9A3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Nearly all children want to be like someone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Scriptures teach us to follow good examples 1Cor 11:1; Heb 13:7; 1Cor 4:15-16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Also taught to be a good example  Matt 5:13-16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WOULD THE BIBLE CONTINUE TO BE A BEST SELLER?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Bibles ever become worn and need to be replaced because of use? Psalm 1:1-2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Bibles be given as gifts?	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TV's popularity diminish because of Bible study?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Bible-oriented material become obsolete?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Attitude toward God's word Psa 119:11, 18, 97, 104-105 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8095F7-AB2A-44B3-8D29-01EBA83A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IF EVERYONE WAS LIKE ME...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9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WOULD LOCAL CHURCHES EXIST?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Just needed once/twice a year? Heb 10:24-25; Acts 20:7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there be evening or mid-week“ service? Acts 2:42, 46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there be adult &amp; children Bible classes? Titus 2:1-10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Could local church maintain work by member's participation and financial support? 1Cor 11:23-30; 1Cor 16:1-2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8095F7-AB2A-44B3-8D29-01EBA83A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IF EVERYONE WAS LIKE ME...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WOULD OTHERS EVER HEAR/SEE THE GOSPEL?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families be grounded in the knowledge of God’s word? 2Tim 1:5; 1Tim 4:16; 2Pet 3:18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friends, neighbors, co-workers ever learn the truth? Phil 1:27; 2:15-16; 1Cor 15:58; 1Pet 3:15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erring Christians ever be restored?  Gal 6:1-2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8095F7-AB2A-44B3-8D29-01EBA83A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IF EVERYONE WAS LIKE ME...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2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WOULD SERVICES BE CANCELED BECAUSE OF CONFLICT WITH  OTHER ACTIVITIES?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church have to close during social and recreational activities because no one showed up? Matt 6:33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children's Bible classes be canceled because parents allowed them to attend school functions, spend night with friends, do homework, ball practice? Lk 8:14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Would services be canceled because everyone made the deliberate choice to go to work? Lk 12:15; 2Cor 6:14 - 7:1; Rom 12:1-2; Jas 4:4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8095F7-AB2A-44B3-8D29-01EBA83A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IF EVERYONE WAS LIKE ME...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1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WOULD ANYONE BE READY AT JUDGMENT?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spc="-30" dirty="0">
                <a:solidFill>
                  <a:srgbClr val="FFFF00"/>
                </a:solidFill>
                <a:latin typeface="Arial Narrow" panose="020B0606020202030204" pitchFamily="34" charset="0"/>
              </a:rPr>
              <a:t>By using opportunities for good Matt 25:34-38; Gal 6:10; Jhn 9:4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By obedience to God's word Matt 7:21-23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By having  a prepared heart Prov 4:23; Rom 6:17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8095F7-AB2A-44B3-8D29-01EBA83A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IF EVERYONE WAS LIKE ME...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5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2F1A76-BBCD-4A3B-AD31-0FD4F1FA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everyone was like me/you just how long would this congregation continue to exist?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two people are ever alike in 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every way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, but we must be of the same mind and same 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judgment in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spiritual matters 1Cor 1:10; Phil 3:16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all work toward being like Christ 2Cor 10:12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F8095F7-AB2A-44B3-8D29-01EBA83A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IF EVERYONE WAS LIKE ME...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396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IF EVERYONE WAS LIKE ME... </vt:lpstr>
      <vt:lpstr>IF EVERYONE WAS LIKE ME... </vt:lpstr>
      <vt:lpstr>IF EVERYONE WAS LIKE ME... </vt:lpstr>
      <vt:lpstr>IF EVERYONE WAS LIKE ME... </vt:lpstr>
      <vt:lpstr>IF EVERYONE WAS LIKE ME... </vt:lpstr>
      <vt:lpstr>IF EVERYONE WAS LIKE ME... 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185</cp:revision>
  <dcterms:created xsi:type="dcterms:W3CDTF">2012-11-07T19:44:25Z</dcterms:created>
  <dcterms:modified xsi:type="dcterms:W3CDTF">2019-10-14T21:50:33Z</dcterms:modified>
</cp:coreProperties>
</file>