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97" r:id="rId3"/>
    <p:sldId id="298" r:id="rId4"/>
    <p:sldId id="299" r:id="rId5"/>
    <p:sldId id="300" r:id="rId6"/>
    <p:sldId id="301" r:id="rId7"/>
    <p:sldId id="302" r:id="rId8"/>
    <p:sldId id="29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725ED-0909-42F7-B062-561746E0C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47288-4283-4327-9336-38DE9DE933F0}" type="datetimeFigureOut">
              <a:rPr lang="en-US"/>
              <a:pPr>
                <a:defRPr/>
              </a:pPr>
              <a:t>2/5/2019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C994C-2278-45C8-9808-AB817BC37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28CD7-6592-4DFF-9BEF-6839C1B61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43ADB-1894-41A7-ADBE-4A246315602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077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C4058-AE00-4B73-8AEE-A4E861568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509DB-1DCB-4044-B77E-770DB59FA5D1}" type="datetimeFigureOut">
              <a:rPr lang="en-US"/>
              <a:pPr>
                <a:defRPr/>
              </a:pPr>
              <a:t>2/5/2019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CB9B5-9553-44FF-A6F3-5695E592E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2DB0B-C0A7-4AE6-BE1A-74978206E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553CE-7272-4FC5-9502-CFC90326B61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362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36577-FB0E-4967-9573-AED534325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D3383-BD21-4C0D-9FA3-32C738B91CD2}" type="datetimeFigureOut">
              <a:rPr lang="en-US"/>
              <a:pPr>
                <a:defRPr/>
              </a:pPr>
              <a:t>2/5/2019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D19AE-F661-4F2F-90F4-A9F2E2F7E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5EF9D-8957-4570-81FD-ACDDD90D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D817B-8A42-4004-8089-A5CD069D03B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061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71708-670E-4675-B9D3-D05FEE5CC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A37F2-6838-4649-AB5D-3B6679D7E64C}" type="datetimeFigureOut">
              <a:rPr lang="en-US"/>
              <a:pPr>
                <a:defRPr/>
              </a:pPr>
              <a:t>2/5/2019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A0EB7-21F2-4AB5-AAD0-A4309ED32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8B9CC-0E9B-463B-83FD-3CE5F820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67C99-D240-4C3F-8ED5-13C724B2DB3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085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D78-E763-4FC4-AED2-B256135F2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46271-8B16-4E40-BC23-F1AA781A7B32}" type="datetimeFigureOut">
              <a:rPr lang="en-US"/>
              <a:pPr>
                <a:defRPr/>
              </a:pPr>
              <a:t>2/5/2019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5EB48-C6BF-4303-A34C-B605AFE50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075DB-0411-4C3C-8C76-822382C4B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772B9-F742-4C97-8691-95C87ADECB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806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9AEBF6-043E-4816-A86C-E136E2F04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9615C-5F15-433F-BF26-0A763DDC0E8D}" type="datetimeFigureOut">
              <a:rPr lang="en-US"/>
              <a:pPr>
                <a:defRPr/>
              </a:pPr>
              <a:t>2/5/2019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719C78-D4E4-4368-9993-79D900412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178ED6-9A47-4644-89D7-22DE0F984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C5843-B801-4CFD-8C87-BB01098190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29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78D470-EC56-472C-A366-AF1F5357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990AB-4DA4-4B64-B4EE-1DDB097EA8C4}" type="datetimeFigureOut">
              <a:rPr lang="en-US"/>
              <a:pPr>
                <a:defRPr/>
              </a:pPr>
              <a:t>2/5/2019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BCDAF9C-14A7-49D8-9620-8F503C6E8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D1F4503-716E-4F22-B08C-4079EB50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6AF8E-1311-41CF-B6BA-A013A91AE4B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271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C69D98F-9426-49F9-93A5-19624A0E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18DA6-A8E4-490F-88C6-2370501C47E8}" type="datetimeFigureOut">
              <a:rPr lang="en-US"/>
              <a:pPr>
                <a:defRPr/>
              </a:pPr>
              <a:t>2/5/2019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29E3648-EBD6-4133-8CC9-F3E5C48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863E30-40B3-407E-BF51-EB28538F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E3029-C7F0-480E-85D3-A477753768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205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37CD755-CB97-41F9-B990-6071286A5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ED251-59D0-4483-AC1B-543AFAE54887}" type="datetimeFigureOut">
              <a:rPr lang="en-US"/>
              <a:pPr>
                <a:defRPr/>
              </a:pPr>
              <a:t>2/5/2019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524C97-441D-4BD4-89CF-9EA53A19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3779AFA-CC0E-4981-A4AE-367844976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93028-08CF-4D03-9717-E9E84934BE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955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B78D13-5F54-4C74-B908-772B4A8AC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8FF6F-757E-43FE-B42F-DB57BD0CE1D2}" type="datetimeFigureOut">
              <a:rPr lang="en-US"/>
              <a:pPr>
                <a:defRPr/>
              </a:pPr>
              <a:t>2/5/2019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E6AB8B-E0A2-477D-B6C4-752A2A405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D9EC6D-E29E-4B7E-A846-21A9C6510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16869-CE4D-48C3-8C1D-583AB99F19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4829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CE24FE-A7CF-4302-9777-2CA25F491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7FAF4-0109-4D2D-A309-E1C79BA91FC4}" type="datetimeFigureOut">
              <a:rPr lang="en-US"/>
              <a:pPr>
                <a:defRPr/>
              </a:pPr>
              <a:t>2/5/2019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3211CD-2624-408A-8252-B89E3738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6C7991-9660-4F63-8D80-0E21F3D1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924A-F328-4D40-AAAF-C88F99D47B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250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093A272-BF12-4F08-936C-7ADA75AF8E2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C0BE5A3-EDBE-46DB-896F-80C182F2D2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9354B-ECCA-4268-B199-6D8762F16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ADBD7C-E80F-4F2F-86A1-9075FACC0DF8}" type="datetimeFigureOut">
              <a:rPr lang="en-US"/>
              <a:pPr>
                <a:defRPr/>
              </a:pPr>
              <a:t>2/5/2019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0C2CB-5611-40B3-85DA-815E762AF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4313E-0EFE-4D3B-8774-9760E5F48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2C9D0A-B729-403D-922E-6B7C5117F2B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932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6D02F4-FFDF-4C16-B7DB-60B2F608E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Conversion of Saul Act 9, 22,26 - by Luke &amp; Paul 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 to Damascus Acts 26:12; 22:5-7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Saw a vision Acts 26:19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6D02F4-FFDF-4C16-B7DB-60B2F608E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HE WAS IGNORANT 1Tim 1:13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Gamaliel distinguished teacher Acts 22:3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Progressed above equals Gal 1:14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Educated yet ignorant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Wisdom needed from above Jas 1:5; Eph 3:4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B0C2CC6-E7F8-4609-B29E-28B54E75A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THE HEAVENLY VISION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Acts 9:3-8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45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6D02F4-FFDF-4C16-B7DB-60B2F608E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HE WAS A SINNER 1Tim 1:15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His Hebrew status Phil 3:5,6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Thought he was doing right Acts 26:9; 23:1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Had to do something to be saved Acts 22:16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B0C2CC6-E7F8-4609-B29E-28B54E75A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THE HEAVENLY VISION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Acts 9:3-8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27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6D02F4-FFDF-4C16-B7DB-60B2F608E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TEACHER WAS WRONG Acts 22:3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Even Gamaliel could be wrong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Obeyed one he had hated Acts 26:9,19; Heb 5:8,9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Put no trust in man Gal 1:8-12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B0C2CC6-E7F8-4609-B29E-28B54E75A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THE HEAVENLY VISION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Acts 9:3-8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18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6D02F4-FFDF-4C16-B7DB-60B2F608E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HAD TO BREAK WITH TRADITION Acts 22:3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Traditional background Gal 1:14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Had to make a choice Phil 3:7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Cost was great (gave up all things) Phil 3:8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Reward was greater Rom 8:18; 2Cor 4:17; 2Tim 4:6-8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B0C2CC6-E7F8-4609-B29E-28B54E75A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THE HEAVENLY VISION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Acts 9:3-8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70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6D02F4-FFDF-4C16-B7DB-60B2F608E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We must know God's word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We must realize we need remission of sins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We must understand our teacher could be wrong - what we have believed in the past could be wrong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God’s word must convict us Acts 2:37; Jhn 20:30-31; </a:t>
            </a:r>
            <a:b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Jas 1:21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CB0C2CC6-E7F8-4609-B29E-28B54E75A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THE HEAVENLY VISION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Acts 9:3-8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75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205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Arial Narrow</vt:lpstr>
      <vt:lpstr>Arial Black</vt:lpstr>
      <vt:lpstr>Office Theme</vt:lpstr>
      <vt:lpstr>PowerPoint Presentation</vt:lpstr>
      <vt:lpstr>PowerPoint Presentation</vt:lpstr>
      <vt:lpstr>THE HEAVENLY VISION Acts 9:3-8</vt:lpstr>
      <vt:lpstr>THE HEAVENLY VISION Acts 9:3-8</vt:lpstr>
      <vt:lpstr>THE HEAVENLY VISION Acts 9:3-8</vt:lpstr>
      <vt:lpstr>THE HEAVENLY VISION Acts 9:3-8</vt:lpstr>
      <vt:lpstr>THE HEAVENLY VISION Acts 9:3-8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160</cp:revision>
  <dcterms:created xsi:type="dcterms:W3CDTF">2012-11-07T19:44:25Z</dcterms:created>
  <dcterms:modified xsi:type="dcterms:W3CDTF">2019-02-05T17:39:36Z</dcterms:modified>
</cp:coreProperties>
</file>