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9" r:id="rId3"/>
    <p:sldId id="285" r:id="rId4"/>
    <p:sldId id="290" r:id="rId5"/>
    <p:sldId id="293" r:id="rId6"/>
    <p:sldId id="297" r:id="rId7"/>
    <p:sldId id="269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8F7D-5020-4C28-8135-045C39420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FD7C2-8825-4517-81E6-03AD9C3DC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BF54-6019-48D3-8A6C-B7916BFCE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67FC7-BAFD-408B-B5A9-471144F5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154B2-10A3-48CA-90F0-F5653616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1C3E6-A8E6-4DC4-B8AF-144117332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3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250F-E21A-4408-BCE2-5D5A70257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4BAD8-CF51-4A3F-9D52-76E779508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55F-A348-4FB4-8C19-EAAD5296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4A693-655E-426C-B723-8AF57547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93B1-AC46-44D2-AEB2-BBA5E8CA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1A055-C2D5-4464-BFDA-F6C0F151C7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76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78D21-8AE1-4DBC-8560-15875173D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B8394-476F-40E3-AD69-D1FA8A164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C062-0F02-4295-B29D-6C5EF2FD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C9E38-5467-43F3-AAB3-B26E4F02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E0073-8AFD-412E-ACBD-306FF4912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B703-07D5-4606-BFA3-AFA29BE99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40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D99CC-54FF-4849-A387-F63F05B3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C7C6-40FD-4258-9718-6A282D4E0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A385-2AAF-444D-80DD-E7EE6D65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BF674-A5A1-4655-84B7-A4A98076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1C186-C67E-49D3-A916-C2A03492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546A4-B2F2-44E2-8C69-A61A6EF8E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74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19AF-AFF3-4EE9-8273-1A4CE443F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FAA2D-C94F-4CFA-A509-0D0D39E5D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117C7-4E21-44B1-84C1-272C8CE9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E8671-05AF-4308-B2CC-582A7D0D7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C304-CCBC-403F-8A7C-85910C70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396DC-6B37-4EDD-9F23-ACA504960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09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86DD-0096-4944-8DAF-AA3AA771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E2F51-50EF-446C-BC39-29898FC4F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BEBD7-938D-4756-A3E3-BA761D2C3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C8AE3-4943-45F3-854C-6F1F32FDD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1AB8A-244E-47B2-B79A-D0E3F6D2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2CA47-0273-438A-ADFA-0075C480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B9CED-D574-4E3C-88E0-FDA15D1F07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30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9A37C-F792-4A4D-9B44-0C59EEA9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1100F-4F2B-4FA4-BBF2-F30E06123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3C9D8-AFA1-4568-9E0F-A4E4FAD4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BE9BB-19F4-44B9-8C8D-681538458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ADFAB-795B-450F-96B6-1D79C86D7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9B38CD-00D6-4340-8157-46303D1A4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6D0EB5-9A51-475F-A2A6-FF1A4596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3C268-0E01-4E30-8F15-A268120B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695A1-7644-4FC0-90B6-BA143BD1F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40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6F93-6992-4823-AFF3-2F8ACB25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31AB3-54CE-4BFB-848D-BBF805A8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6D7A4-711F-449D-BC1F-5551555B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8CBC8-0E51-400F-B650-9303A682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F7D4-DA26-434E-99C7-D586DB1D9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46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EB1060-ACE4-4A9E-82CC-F900267B5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4BB8E4-5E9D-449E-A9E6-9855C529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E5E0E-C2AD-4126-928E-0583E434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9D96A-D767-4852-A4B1-BAA3CAD7D9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30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86D9-F613-4258-A1E2-E6222F3C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B62DC-1F2D-4D49-A78E-C82BED85F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A50DD-5658-456D-B3AD-3D8278ACF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78C0A-9717-452E-856D-B04D5B58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821E3-374D-48E8-8C51-6AAB8D1C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E701A-6520-4F6D-91B5-EACBCEBC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6FEF-D4FA-41F9-A5B9-096604A79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83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C00B-6901-4D86-B98B-27B368701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E52211-664D-40BC-B756-28CFAB5D1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2CF90-0132-4AC9-B06C-A033D077A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54828-DF37-4503-A672-F6EE139D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9C07B-A602-4D8A-ACBB-DDECD789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501BC-1DB1-4EE0-8E83-D51EF96D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4EA4C-57CF-4B58-B1E4-6407BC96E0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4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58CCA3-3DFB-46C4-9159-88DB3013A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ED2BC3-1711-4A18-87FD-041E0AA23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144A71-034F-4387-B6C3-19EC630CAA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E62336D-67B2-4EBB-88D4-1F7E6806FD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1AEBFD-7E3E-4962-B56E-5E068E079C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A4E003-BB8A-47F5-A4C6-B0E0C6E0AE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62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17D97D8-DF75-435A-A570-C5D3D0CC1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910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Bible tells of many who are worthy of emulation Joseph is one such Gen 39:1-4; 21-23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Daniel obtained preeminence and power 	</a:t>
            </a:r>
          </a:p>
          <a:p>
            <a:pPr lvl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Started out preeminent among Israel  Dan 1:3-6</a:t>
            </a:r>
          </a:p>
          <a:p>
            <a:pPr lvl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Gained preeminence in Babylon  Dan 1:17-20</a:t>
            </a:r>
          </a:p>
          <a:p>
            <a:pPr lvl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Given power over all of Babylon Dan 2:48-49; 5:29</a:t>
            </a:r>
          </a:p>
          <a:p>
            <a:pPr lvl="1">
              <a:lnSpc>
                <a:spcPts val="22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Power over </a:t>
            </a:r>
            <a:r>
              <a:rPr lang="en-US" altLang="en-US" sz="2400" b="1" dirty="0" err="1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Medo</a:t>
            </a:r>
            <a:r>
              <a:rPr lang="en-US" alt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-Persian empire Dan 6:1-3,28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How did Daniel reach positions of power and influence 	without compromising his position as a godly man?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61069EF-D149-4E9D-AF2E-79AFCC363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DANIEL WAS A MAN OF PURPOSE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Purposed in his heart  Dan 1:8, 9 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Because he put God first, God granted favor with others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Christian must purpose 2Cor 9:7; Acts 11:21-23;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Matt 6:33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What should be "purpose" of Christian?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This guarantees God's favor and will likely gain us favor in the eyes of those around us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Be like Daniel" have purpose - no matter how young it's never too early to seek first God's kingdom </a:t>
            </a:r>
          </a:p>
          <a:p>
            <a:pPr lvl="2">
              <a:lnSpc>
                <a:spcPts val="2400"/>
              </a:lnSpc>
              <a:spcBef>
                <a:spcPts val="1200"/>
              </a:spcBef>
            </a:pPr>
            <a:endParaRPr lang="en-US" altLang="en-US" sz="2000" b="1" dirty="0">
              <a:solidFill>
                <a:srgbClr val="FFFF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WordArt 4">
            <a:extLst>
              <a:ext uri="{FF2B5EF4-FFF2-40B4-BE49-F238E27FC236}">
                <a16:creationId xmlns:a16="http://schemas.microsoft.com/office/drawing/2014/main" id="{B2A06F9D-F3B4-4E9B-B714-6CE9A2E599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424070"/>
            <a:ext cx="8382000" cy="64687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WordArt 4">
            <a:extLst>
              <a:ext uri="{FF2B5EF4-FFF2-40B4-BE49-F238E27FC236}">
                <a16:creationId xmlns:a16="http://schemas.microsoft.com/office/drawing/2014/main" id="{C94B886A-4064-4748-973C-6754DA80D3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576470"/>
            <a:ext cx="8382000" cy="64687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B547F7-2E45-4010-BA96-7A82CF4E715C}"/>
              </a:ext>
            </a:extLst>
          </p:cNvPr>
          <p:cNvSpPr txBox="1"/>
          <p:nvPr/>
        </p:nvSpPr>
        <p:spPr>
          <a:xfrm>
            <a:off x="114300" y="268963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How To Enjoy Success Without Compromise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 study about Daniel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F103E71-D80C-4810-976E-509F6E4DB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DANIEL WAS A MAN OF PRINCIPLE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No compromise of convictions Dan 1:8; 5:13-17; 6:10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 young man refused to eat king's meat or drink his wine  Dan 1:8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 old man refused gifts of Belshazzar Dan 5:13-17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Under threat of persecution refused to obey decree of Darius  Dan 6:10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God wants people of principle Psa 15:1-5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Our society is in dire need of people with principle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DD2CF9-0D12-43C5-B0D3-E111229314AE}"/>
              </a:ext>
            </a:extLst>
          </p:cNvPr>
          <p:cNvSpPr txBox="1"/>
          <p:nvPr/>
        </p:nvSpPr>
        <p:spPr>
          <a:xfrm>
            <a:off x="114300" y="268963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How To Enjoy Success Without Compromise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 study about Daniel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F64B737-D19A-44D3-8C73-A9A60F104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DANIEL WAS A MAN OF PURITY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Opponents could find no fault Dan 6:1-4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Faultless in managing business affairs  Dan 6:1-4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His purity in business related to overall purpose to please God first, and that he could be trusted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Christians must be pure in conduct 1Jhn 3:3; 1Tim 4:12;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Titus 2:6-8; Titus 2:9-10</a:t>
            </a:r>
            <a:endParaRPr lang="en-US" altLang="en-US" sz="2000" b="1" dirty="0">
              <a:solidFill>
                <a:srgbClr val="FFFF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People who maintain purity in dealings with others often given positions of responsibility and privilege, 	because they can be trusted to use them wisely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68D185-430D-49C6-AD8F-1A6E070B1655}"/>
              </a:ext>
            </a:extLst>
          </p:cNvPr>
          <p:cNvSpPr txBox="1"/>
          <p:nvPr/>
        </p:nvSpPr>
        <p:spPr>
          <a:xfrm>
            <a:off x="114300" y="268963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How To Enjoy Success Without Compromise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 study about Daniel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55843B4-2D6B-46A6-B638-81D31BE94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DANIEL WAS A MAN OF PRAYER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 glimpse of his "prayer life" Dan 6:10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Knelt in prayer, a demonstration of his humility 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Three times daily, shows his dependence on God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Gave thanks in midst of persecution, shows gratitude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Prayers a "custom since early days" shows persistence</a:t>
            </a:r>
          </a:p>
          <a:p>
            <a:pPr lvl="2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"Custom" to pray so diligently helped him remain a man of purpose, principle and purity, despite his rise to power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Christians should follow Daniel's example 1Thes 5:17-18; Col 4:2</a:t>
            </a:r>
            <a:endParaRPr lang="en-US" altLang="en-US" sz="2200" b="1" dirty="0">
              <a:solidFill>
                <a:srgbClr val="FFFF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ts val="2400"/>
              </a:lnSpc>
              <a:spcBef>
                <a:spcPts val="1200"/>
              </a:spcBef>
            </a:pPr>
            <a:endParaRPr lang="en-US" altLang="en-US" sz="2400" b="1" dirty="0">
              <a:solidFill>
                <a:srgbClr val="FFFF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F69E2E-31D3-4117-BCA4-84D275539A1A}"/>
              </a:ext>
            </a:extLst>
          </p:cNvPr>
          <p:cNvSpPr txBox="1"/>
          <p:nvPr/>
        </p:nvSpPr>
        <p:spPr>
          <a:xfrm>
            <a:off x="114300" y="268963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How To Enjoy Success Without Compromise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 study about Daniel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475B91E-D24D-4065-B937-B713D1A09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Even today, many Christians show that one who dares to be like  Daniel can succeed in affairs of men without selling their souls to the world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Be like Daniel by being a person of: </a:t>
            </a:r>
            <a:b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PURPOSE – PRINCIPLE – PURITY – PRAYER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18A574-3458-4695-B588-8A5EC4806B0F}"/>
              </a:ext>
            </a:extLst>
          </p:cNvPr>
          <p:cNvSpPr txBox="1"/>
          <p:nvPr/>
        </p:nvSpPr>
        <p:spPr>
          <a:xfrm>
            <a:off x="114300" y="268963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How To Enjoy Success Without Compromise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 study about Daniel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6030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Settings\Dad\Application Data\Microsoft\Internet Explorer\Quick Launch\Blank Presentation.pot</Template>
  <TotalTime>311</TotalTime>
  <Words>486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Arial Narrow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L Henderson</dc:creator>
  <cp:lastModifiedBy>Jerry Henderson</cp:lastModifiedBy>
  <cp:revision>31</cp:revision>
  <dcterms:created xsi:type="dcterms:W3CDTF">2008-06-23T23:05:48Z</dcterms:created>
  <dcterms:modified xsi:type="dcterms:W3CDTF">2020-10-16T14:52:26Z</dcterms:modified>
</cp:coreProperties>
</file>