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1" r:id="rId2"/>
    <p:sldId id="297" r:id="rId3"/>
    <p:sldId id="298" r:id="rId4"/>
    <p:sldId id="299" r:id="rId5"/>
    <p:sldId id="300" r:id="rId6"/>
    <p:sldId id="29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4EF6F-9AD6-4A56-87B5-6C505D2B0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F6BC-014E-4AA6-A38B-869BEB0D9D84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DF964B-31EF-44F7-8615-BF87FFAEE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78E45-82CA-469A-92B5-B1BBB483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3B2DD-D0EC-4072-9C9B-0E8719D1D2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10624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1002B-A3BA-4508-AF01-FE782767E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7F5AD-BC3C-4A29-BE87-0DF1E0EE22EF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78316-604F-4F4F-8144-83F4A9C55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40063-D605-4D91-B72C-0D31FCE06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495E1-EA87-49D7-87DB-22C814F9D6A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8208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E5D56-7090-452C-9FC6-528E3B152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7771B-510C-4C13-B8AE-5081D11DD294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07E1C-7B17-4F75-A2AB-25F954AC7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442B1-92B7-48E9-A8AD-671D10ED6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AC6CF-B202-46C9-999A-BF67532AA2D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4858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55F27-1318-402C-9155-539DC208E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A37C0-9483-4AF2-B0BD-C67B7C1217A7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99782-8491-42ED-B43A-A9DAFF57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64ECC6-C6AD-47C7-B8CB-D7445B12B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E50C-BD0D-49F8-AAB5-DA3CAB58CAC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657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A9C71-C5E3-4D28-9BAE-38CBE0283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B3C9A-CDD5-4CD4-8360-299451F14918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50E31-1404-4C11-9C29-08A8C0AC2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79C88-74EB-46A3-81C0-ABC852BEE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1E97-0058-45B2-BEEE-5C54BC9306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49371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AE587A2-C577-4B63-95C0-A665A4AB6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9A69-8D3B-48D6-AFAF-0AD9813E1461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6A3D823-4F8D-42BE-8CDE-1AD312258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D2FFB56-C9EC-4CEC-B218-6AE8A096A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1D11C-1F52-4FD3-96D7-869F3280BD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4311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3FE955F-A50B-4656-9B7C-09CAAE48F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3198-FE56-4698-8D58-80F8D957C5AD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52E7D7B-B39A-4D4D-8FFA-FE62B6F03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76020E2-FBDE-4884-9D2D-631ED5FC5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8505C-B8CF-48C8-9549-18176E3E40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54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30587B5-E7BE-4A41-857C-F74B98244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071CB-AFF3-490E-B09A-A5881D32CFDF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655DE58-DED4-4707-9E42-34C483FDD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C82514-ECD5-4B0D-8EB7-C12DDDE14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11C7-649E-4699-8B03-0036858DAEE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164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7FC6358-D161-4598-9B4F-774223E3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A9759-223A-4D83-B46C-511733336192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7AE726-B09C-4D6A-89AD-D677FF00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909DE5-2F22-43B8-B266-5F46B4963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9F67F-601D-4F40-8F03-FA31932FEF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5422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FF095A-80C2-4B2B-9B0C-D35FAEA2E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78BED-923B-4B98-AF59-E357DDFF30F1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7A6A80-E273-49E2-9289-E201F9F1C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CBED324-AB2F-4174-9659-2FFFD34C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E598-4890-48AE-93DC-F2A472922F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339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DAB921-91C4-4130-8B17-8E53E04A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7F54-AAB6-4C52-B47A-FF728DDEBE48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35AE945-48D3-44ED-9854-EE2AF8ECC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50D692-C323-414D-921D-5FC8209E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89BCA5-475C-428C-8A90-9A3B566BF5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7833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4A7D003-8D86-489B-9393-E741FC4C608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88B13D4-EE84-4C80-9AA7-1749998E50C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9354B-ECCA-4268-B199-6D8762F16A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904D3C-1EDB-4C52-89FB-7D6E3D90F9F3}" type="datetimeFigureOut">
              <a:rPr lang="en-US"/>
              <a:pPr>
                <a:defRPr/>
              </a:pPr>
              <a:t>3/18/2019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0C2CB-5611-40B3-85DA-815E762AF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4313E-0EFE-4D3B-8774-9760E5F482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2CABA13-3731-4D48-BC38-A2F75C8C20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9722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3516DF-9FF0-4503-AC86-7E1FDADD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Gospel meetings are a useful tool in the work of a local church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Purpose is twofold:  Evangelism and Edification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All meetings don’t have same effect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Why the difference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3516DF-9FF0-4503-AC86-7E1FDADD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APATHY LEADS TO FAILURE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Apathy toward the Word Psa 119:97; 1:1,2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Apathy toward praising God 1Cor 14:15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Apathy toward brethren 1Pet 1:22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Apathy toward visitors Matt 5:16; 22:37-40; Mk 16:15</a:t>
            </a: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02015C9-E64F-42A2-B90F-3463EF08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"GOSPEL MEETINGS"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Why Some Succeed And Others Fail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05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3516DF-9FF0-4503-AC86-7E1FDADD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00FF00"/>
                </a:solidFill>
                <a:latin typeface="Arial Narrow" panose="020B0606020202030204" pitchFamily="34" charset="0"/>
              </a:rPr>
              <a:t>ENTHUSIASM LEADS TO SUCCESS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Enthusiastic preaching 2Tim 4:2; Jer 15:16; 20:9; Acts 17:11 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Enthusiastic worship Jhn 4:24; Col 3:16; 1Thess 5:17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Enthusiastic attendance Heb 10: 24,25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Enthusiastic welcome </a:t>
            </a: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1Pet 4:9</a:t>
            </a:r>
          </a:p>
          <a:p>
            <a:pPr lvl="1" eaLnBrk="1" hangingPunct="1">
              <a:lnSpc>
                <a:spcPts val="2400"/>
              </a:lnSpc>
              <a:spcBef>
                <a:spcPts val="1200"/>
              </a:spcBef>
            </a:pP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Even if not a single soul responds to gospel invitation, a  meeting is a success when Word is preached and saints </a:t>
            </a:r>
            <a:b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</a:br>
            <a:r>
              <a:rPr lang="en-US" altLang="en-US" sz="2400" b="1" dirty="0">
                <a:solidFill>
                  <a:srgbClr val="FFFF00"/>
                </a:solidFill>
                <a:latin typeface="Arial Narrow" panose="020B0606020202030204" pitchFamily="34" charset="0"/>
              </a:rPr>
              <a:t>have been edified  Rom 14:19; 1Thess 5:11</a:t>
            </a: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02015C9-E64F-42A2-B90F-3463EF08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"GOSPEL MEETINGS"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Why Some Succeed And Others Fail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50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3516DF-9FF0-4503-AC86-7E1FDADD6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 lIns="0" tIns="0" rIns="0" bIns="0"/>
          <a:lstStyle/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Apathy almost guarantees failure, whereas enthusiasm increases immensely the likelihood of success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In service to God, attitude is important	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Diligence &amp; fervor essential Rom 12:11</a:t>
            </a:r>
          </a:p>
          <a:p>
            <a:pPr lvl="1"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400" b="1" dirty="0">
                <a:latin typeface="Arial Narrow" panose="020B0606020202030204" pitchFamily="34" charset="0"/>
              </a:rPr>
              <a:t>Luke warmness is abominable to Lord Rev 3:15-16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While planning involvement in gospel meeting, what will our attitude be? 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r>
              <a:rPr lang="en-US" altLang="en-US" sz="2800" b="1" dirty="0">
                <a:solidFill>
                  <a:srgbClr val="FFFF00"/>
                </a:solidFill>
                <a:latin typeface="Arial Narrow" panose="020B0606020202030204" pitchFamily="34" charset="0"/>
              </a:rPr>
              <a:t>Success or failure of a gospel meeting rests heavily on attitude and so does our eternal well-being! 1Cor 15:58</a:t>
            </a:r>
          </a:p>
          <a:p>
            <a:pPr eaLnBrk="1" hangingPunct="1">
              <a:lnSpc>
                <a:spcPts val="2800"/>
              </a:lnSpc>
              <a:spcBef>
                <a:spcPts val="1200"/>
              </a:spcBef>
            </a:pPr>
            <a:endParaRPr lang="en-US" altLang="en-US" sz="2800" b="1" dirty="0">
              <a:solidFill>
                <a:srgbClr val="FFFF00"/>
              </a:solidFill>
              <a:latin typeface="Arial Narrow" panose="020B0606020202030204" pitchFamily="34" charset="0"/>
            </a:endParaRPr>
          </a:p>
        </p:txBody>
      </p:sp>
      <p:sp>
        <p:nvSpPr>
          <p:cNvPr id="2051" name="Title 3">
            <a:extLst>
              <a:ext uri="{FF2B5EF4-FFF2-40B4-BE49-F238E27FC236}">
                <a16:creationId xmlns:a16="http://schemas.microsoft.com/office/drawing/2014/main" id="{D02015C9-E64F-42A2-B90F-3463EF08F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eaLnBrk="1" hangingPunct="1">
              <a:lnSpc>
                <a:spcPts val="2800"/>
              </a:lnSpc>
            </a:pPr>
            <a: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  <a:t>"GOSPEL MEETINGS"</a:t>
            </a:r>
            <a:br>
              <a:rPr lang="en-US" altLang="en-US" sz="28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latin typeface="Arial Black" panose="020B0A04020102020204" pitchFamily="34" charset="0"/>
                <a:cs typeface="Arial" panose="020B0604020202020204" pitchFamily="34" charset="0"/>
              </a:rPr>
              <a:t>Why Some Succeed And Others Fail</a:t>
            </a:r>
            <a:endParaRPr lang="en-US" altLang="en-US" sz="28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384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153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Arial Narrow</vt:lpstr>
      <vt:lpstr>Office Theme</vt:lpstr>
      <vt:lpstr>PowerPoint Presentation</vt:lpstr>
      <vt:lpstr>PowerPoint Presentation</vt:lpstr>
      <vt:lpstr>"GOSPEL MEETINGS" Why Some Succeed And Others Fail</vt:lpstr>
      <vt:lpstr>"GOSPEL MEETINGS" Why Some Succeed And Others Fail</vt:lpstr>
      <vt:lpstr>"GOSPEL MEETINGS" Why Some Succeed And Others Fail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PURIFIED SOULS 1Pet 1:22- 2:2</dc:title>
  <dc:creator>Jerry</dc:creator>
  <cp:lastModifiedBy>Jerry Henderson</cp:lastModifiedBy>
  <cp:revision>160</cp:revision>
  <dcterms:created xsi:type="dcterms:W3CDTF">2012-11-07T19:44:25Z</dcterms:created>
  <dcterms:modified xsi:type="dcterms:W3CDTF">2019-03-18T22:21:04Z</dcterms:modified>
</cp:coreProperties>
</file>