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AE115-69D0-4112-8852-60177D7B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EFBE-378C-4A3E-8307-324F94EC1231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B73F4-C35D-4A5B-B7F8-7464EAC2B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F7CCF-BCF1-498A-8BC3-ECF19D8A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7D9B-66BF-4EFB-9E6F-43E6C3554B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441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C9D07-161B-499D-AA61-C580468F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14A9-A840-48A9-824E-F021002A9F9B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98530-1920-40D8-AC36-4BD4CDBB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02549-5AEB-4338-AD29-8C554B58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E604-C4AC-40A9-B047-B30993EF93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193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D7D6B-B7E6-4EFE-AB11-E5D33037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0A9A-19FA-4D82-8783-EE60771AF7E3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F35BB-61E6-4A85-9500-79A417F3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F430C-92D4-40D1-8D5A-23D95486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CC46-4993-43CC-AD14-AE3FF89E5D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894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82E90-A712-4F0E-ABC0-7D321EAE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585C-598F-41D1-8A3C-B5AF7B0E0B8C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20FEA-C795-40F1-9FDA-E23ED92C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70782-4D1F-483B-A1B6-CA85A7BB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B006E-18D8-4580-8E6E-F9943B19E3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09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A7719-5A1E-4791-881A-A9A8D7D5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143B8-7095-4B8F-8618-1EAFEA26BA03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CA32B-C8BD-4101-80B5-A506DBE1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9D07D-5AAA-434F-9B83-269241B0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8672-6A54-4482-9CCB-7C2A1A3F41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405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456B9F-ADCA-4E32-9F4D-A2E5D782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C4BA-7CA0-4CD0-9F9D-1B7F9BC53DFF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167C09-350D-4A16-A8C5-46989A358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9EB016-DA77-4B84-ACF4-0A116EEEA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199D-E9DE-43C9-91D7-D6793E7D49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10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8DCD08-2F43-4BA9-B69B-F6994DC8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ABF8-0E21-4F3C-B310-3F0F013A92E8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6792780-531B-40C9-B223-79D498E5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048160-7C28-4B59-B1BD-B9E0E269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1F86-6CD6-404B-BB61-518D24D813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026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6B2DEE-741F-4673-8766-8BA1831E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721AA-9AD7-4FF2-AC28-231C0A0ED76B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E701CE-48C4-495D-B281-B2CD9406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2C180E-1A7D-4ABA-B0DA-EEEF17A1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5D37E-5E82-4071-8B8A-667DFFFD6BF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686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30371C6-7F26-4C4A-AB66-4A7C208F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1A35-9EFC-4269-97C5-23A80E542B9F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3A8152-24DB-426B-B293-EB081E799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249CDBC-97AB-4A44-85C5-0D41C97F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A4FC-2F74-4103-99B6-02544733D7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318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7225D3-47A3-41E9-B9E9-867273740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A354-6AC8-40C8-971E-4865072373E8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46B591-846E-4E4D-8472-94B50671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306FFC-CB74-4E48-8D16-2A5D5C34F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A8A94-51B8-446C-80DC-807F99F867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596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A129473-49F9-4C71-8BA7-7825088C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58501-693D-4C41-8DDF-FA90782F29DF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AB08F8-E3F3-4756-BD80-768AB49E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B49944-97F7-4B02-B546-1686FC40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37F17-A4EA-4FD0-83D8-97EBCEB7D3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524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85C7EC9-E4A2-4A74-908E-CD1793886C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FFD7B2F-C2B7-41DA-9FAD-7E72B417D9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77A21-CAC3-436D-8489-CFDE0E7B3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34508F-68FC-4F48-B07F-8AD5D65BAF7A}" type="datetimeFigureOut">
              <a:rPr lang="en-US"/>
              <a:pPr>
                <a:defRPr/>
              </a:pPr>
              <a:t>11/30/2019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65D33-E40E-4D8A-A92C-79CB87BF1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27537-C37C-492C-8D6D-16829799A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A886F8-F478-4CE5-BC3B-1736180C9B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7D8EA8-0F86-4EEF-BF86-0C70DB19B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Great lesson for all Christians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Jesus didn't just say bear fruit but bear </a:t>
            </a:r>
            <a:r>
              <a:rPr lang="en-US" altLang="en-US" sz="2800" b="1" dirty="0">
                <a:latin typeface="Arial Narrow" panose="020B0606020202030204" pitchFamily="34" charset="0"/>
              </a:rPr>
              <a:t>MUCH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 fruit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6E733A0-0AF9-4BED-B7C6-10E13E2FC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GLORIFY GOD BY FRUIT BEARING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Jhn 15:8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7D8EA8-0F86-4EEF-BF86-0C70DB19B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FIRST THE PRINCIPLE OF LIFE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created life with instructions to be fruitful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Gen 1:11,12,22,28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Seed bears germ of life and each produces after its own kind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Principle never varies fruit is born in harmony with established natural laws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4AF4638-AF05-497C-ABF4-2656DB44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GLORIFY GOD BY FRUIT BEARING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Jhn 15:8</a:t>
            </a:r>
          </a:p>
        </p:txBody>
      </p:sp>
    </p:spTree>
    <p:extLst>
      <p:ext uri="{BB962C8B-B14F-4D97-AF65-F5344CB8AC3E}">
        <p14:creationId xmlns:p14="http://schemas.microsoft.com/office/powerpoint/2010/main" val="90098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7D8EA8-0F86-4EEF-BF86-0C70DB19B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RESPONSIBILITY OF FRUIT BEARING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Bear fruit or be cut off Jhn 15:2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An individual responsibility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Branch cannot bear fruit of itself Jhn 15:4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Definition of fruit: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Product of plant growth useful to man or animal</a:t>
            </a:r>
          </a:p>
          <a:p>
            <a:pPr lvl="2" eaLnBrk="1" hangingPunct="1">
              <a:lnSpc>
                <a:spcPts val="22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Product or result: work, training, idleness, reward, outcome, consequences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4AF4638-AF05-497C-ABF4-2656DB44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GLORIFY GOD BY FRUIT BEARING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Jhn 15:8</a:t>
            </a:r>
          </a:p>
        </p:txBody>
      </p:sp>
    </p:spTree>
    <p:extLst>
      <p:ext uri="{BB962C8B-B14F-4D97-AF65-F5344CB8AC3E}">
        <p14:creationId xmlns:p14="http://schemas.microsoft.com/office/powerpoint/2010/main" val="19378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7D8EA8-0F86-4EEF-BF86-0C70DB19B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SOME WAYS OF BEARING FRUIT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Winning others to Christ is bearing fruit Rom 1:13; Prov 11:30; Mk 1:17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Living holy, God-fearing lives Rom 6:22; 2Cor 7:1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Praising God Heb 13:15	; Eph 5:19; Col 3:16; Matt 12:33-37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Sharing what we have Rom 15:28; Acts 20:35; 2:44,45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Involved in good works Col 1:10; Gal 2:10; Jas 1:27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4AF4638-AF05-497C-ABF4-2656DB44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GLORIFY GOD BY FRUIT BEARING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Jhn 15:8</a:t>
            </a:r>
          </a:p>
        </p:txBody>
      </p:sp>
    </p:spTree>
    <p:extLst>
      <p:ext uri="{BB962C8B-B14F-4D97-AF65-F5344CB8AC3E}">
        <p14:creationId xmlns:p14="http://schemas.microsoft.com/office/powerpoint/2010/main" val="297037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7D8EA8-0F86-4EEF-BF86-0C70DB19B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Jesus is the True vine and God is the vine dresser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does the cutting away of branches not bearing fruit He alone knows for sure who is and is not bearing fruit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Those bearing fruit he continually cleanses and prunes so they will bear more fruit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Have I been cleansed and pruned through the Word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Am I bearing much fruit unto God?  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34AF4638-AF05-497C-ABF4-2656DB44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GLORIFY GOD BY FRUIT BEARING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Jhn 15:8</a:t>
            </a:r>
          </a:p>
        </p:txBody>
      </p:sp>
    </p:spTree>
    <p:extLst>
      <p:ext uri="{BB962C8B-B14F-4D97-AF65-F5344CB8AC3E}">
        <p14:creationId xmlns:p14="http://schemas.microsoft.com/office/powerpoint/2010/main" val="158656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277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Arial Narrow</vt:lpstr>
      <vt:lpstr>Office Theme</vt:lpstr>
      <vt:lpstr>PowerPoint Presentation</vt:lpstr>
      <vt:lpstr>GLORIFY GOD BY FRUIT BEARING Jhn 15:8</vt:lpstr>
      <vt:lpstr>GLORIFY GOD BY FRUIT BEARING Jhn 15:8</vt:lpstr>
      <vt:lpstr>GLORIFY GOD BY FRUIT BEARING Jhn 15:8</vt:lpstr>
      <vt:lpstr>GLORIFY GOD BY FRUIT BEARING Jhn 15:8</vt:lpstr>
      <vt:lpstr>GLORIFY GOD BY FRUIT BEARING Jhn 15:8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195</cp:revision>
  <dcterms:created xsi:type="dcterms:W3CDTF">2012-11-07T19:44:25Z</dcterms:created>
  <dcterms:modified xsi:type="dcterms:W3CDTF">2019-11-30T16:32:05Z</dcterms:modified>
</cp:coreProperties>
</file>