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308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02D4-92CB-4EA6-8AC4-43B7744B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EF1E-40EC-45D9-B5C7-805655049CF8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22050-A900-4BEF-9E7A-1D479177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18947-276E-4407-B1AB-CE2BD52B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D345B-E733-4247-995C-674BE6656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18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9D03-CC45-49BD-A469-9F257693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846B-A775-4728-B039-2D7495EE62A6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E0976-ACEB-4611-BF1A-30AE5861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3CEED-B9F7-4E86-BD2D-7FE4BEA8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CB4FB-FF17-4812-9983-489430CF85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51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007AC-6604-4F76-A1B9-C07EFA7A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F06AD-EB3D-4A48-9799-026C7A5C5A61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102B3-071D-4116-A184-DE393C41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A454E-C3F8-4B10-9D4B-014FD154C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9C6E4-7E34-44CB-9488-E6A92B9DC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59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D340C-4B87-46A3-B705-FA5FB48A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F7EC-62BD-4963-81D9-B5EAFF2ED71C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E52C6-EAD8-4CAB-B9E2-B67E84B1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19099-9975-4647-8816-402ACBC1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39714-EEA4-4513-B453-899CBC09B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36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50D47-71C9-494B-8C8A-B7F32A2A6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2F17-C606-4E7F-953D-8B6B7A75CB5B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E4F1-C75A-4A65-86DF-4C215DF9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AB15-AADC-4CEA-897B-27DE542F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B199-0C50-41CD-9D7E-434174331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74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02B067-134C-4A6E-8B61-0A56C826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8B6B-26D0-431E-B393-A2E3A7D29EB0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128230-20CE-4479-8745-568AA349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54D6FB-DCB1-4A79-A95F-F8723040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2867-FC68-4950-B2E5-F675E612D1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6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1F8EF48-F0B4-4A5F-A97C-CABFA2606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179D4-8E1E-40FB-99BD-745271A0EAF5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DFADCB-C918-47C2-A0A2-B406E8D8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885E9A-6BC0-499A-85D3-157C1193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22CBC-B400-4231-AC3C-9F2A6FCC6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9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1FC26EC-5412-4B33-9073-9786098B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E36BF-13DC-493A-B28E-C74B0D00E91A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DC04572-CCE4-4E21-844D-F1885CD3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BE6EE09-37F6-4096-A4EA-61D41889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7DFC2-2910-4694-B21E-AB210A3DE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33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59B1320-FC77-4311-A074-F49D6085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89271-C6E8-4868-874B-9BB5ECF64DA4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2B09735-3211-458D-A863-3DA48D4F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8769CD-53CD-4C87-A8E3-07E7167B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24E14-0A25-40B9-A155-41EECC510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92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255C0C-7744-4496-B9B1-128ECE49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9325-452D-47E2-8415-C3EFC5EA7B2C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CBAA79-A546-4AC7-9CF7-D906B25F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B6AE30-463E-420E-BDF8-9B351F67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D6338-83CC-4596-95BF-8A6B23319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1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65E7E1-6B36-4333-9A1A-C5D335E1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50ED6-A08F-455F-91AE-F4C37A690822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CEA612-C890-4644-8999-BA21416E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F6CA7B-0F37-421F-B586-EB06065A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CB2E-0F27-4033-99F5-C4275D2CA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91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C102DB6-8EBF-4C50-ACCD-A42BD0F376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4277EC-E2DA-4CAB-A794-AEB3993DDE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1C54-CD2D-4B79-AD61-897E19E9F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D74B22-41CE-408A-87B1-4D05F75DFE44}" type="datetimeFigureOut">
              <a:rPr lang="en-US"/>
              <a:pPr>
                <a:defRPr/>
              </a:pPr>
              <a:t>3/31/2020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15F93-739D-4BC1-9B6A-2F77339F7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90B1A-5E8F-48C1-861E-ABC34F085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FF74097F-19B1-4EB9-9822-CD4A134B82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are living in perilous times 2Tim 3:1-7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Men have lived in perilous times before and remained faithful Job 14:1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Examples will help us remain faithful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NOAH - FAITHFUL IN A GODLESS WORLD 2Pet 2:5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Kind of civilization in the ancient world Gen 6: 5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Preached righteousness for about 120 yrs.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Imagine the ridicule Noah must have endured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  <p:extLst>
      <p:ext uri="{BB962C8B-B14F-4D97-AF65-F5344CB8AC3E}">
        <p14:creationId xmlns:p14="http://schemas.microsoft.com/office/powerpoint/2010/main" val="393454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JOSEPH - FAITHFUL IN OFFICER’S HOUSE Gen 39: 2-10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 slave promoted to a position of great importance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Master's wife attracted to Joseph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Even in prison he was faithful to God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  <p:extLst>
      <p:ext uri="{BB962C8B-B14F-4D97-AF65-F5344CB8AC3E}">
        <p14:creationId xmlns:p14="http://schemas.microsoft.com/office/powerpoint/2010/main" val="106512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DANIEL - FAITHFUL IN HEATHEN COURT Dan 1:8; 6:4-10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Young man given the test of moral conviction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Old man received the test of Worship Dan 6:5- 10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Passed both test – what about us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When moral convictions are tested </a:t>
            </a:r>
          </a:p>
          <a:p>
            <a:pPr lvl="2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When we are tempted not to worship God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  <p:extLst>
      <p:ext uri="{BB962C8B-B14F-4D97-AF65-F5344CB8AC3E}">
        <p14:creationId xmlns:p14="http://schemas.microsoft.com/office/powerpoint/2010/main" val="403548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EARLY CHRISTIANS FAITHFUL IN PERSECUTIONS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Paul 2Cor 11:23-29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Stephen Acts 7:51-59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Peter and John Acts 4:17-20;  5:40-42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  <p:extLst>
      <p:ext uri="{BB962C8B-B14F-4D97-AF65-F5344CB8AC3E}">
        <p14:creationId xmlns:p14="http://schemas.microsoft.com/office/powerpoint/2010/main" val="182567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STABILITY PROVIDED BY THE LORD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Wisdom, knowledge, and salvation provides stability needed to remain faithful! Isa 33:5,6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Key is "the fear of the Lord"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Those who lack stability in troubled times lack the wisdom, knowledge, and salvation of the Lord because they do not have the fear of the  Lord! 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  <p:extLst>
      <p:ext uri="{BB962C8B-B14F-4D97-AF65-F5344CB8AC3E}">
        <p14:creationId xmlns:p14="http://schemas.microsoft.com/office/powerpoint/2010/main" val="40872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6DF567-5D2E-40AF-8D40-5E377185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Need of the Church today: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Christians with conviction &amp; courage of convictions Matt 10:22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Consecrated, dedicated – faithful even in trying circumstances 1Cor 15:58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Examples looked at demonstrate a "fear of the Lord"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Be thou faithful unto death Rev 2:10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9D702889-19B0-4A2A-B478-A3295B21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FAITHFULNESS IN HARD PLACES</a:t>
            </a:r>
          </a:p>
        </p:txBody>
      </p:sp>
    </p:spTree>
    <p:extLst>
      <p:ext uri="{BB962C8B-B14F-4D97-AF65-F5344CB8AC3E}">
        <p14:creationId xmlns:p14="http://schemas.microsoft.com/office/powerpoint/2010/main" val="36148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288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Arial Narrow</vt:lpstr>
      <vt:lpstr>Office Theme</vt:lpstr>
      <vt:lpstr>PowerPoint Presentation</vt:lpstr>
      <vt:lpstr>FAITHFULNESS IN HARD PLACES</vt:lpstr>
      <vt:lpstr>FAITHFULNESS IN HARD PLACES</vt:lpstr>
      <vt:lpstr>FAITHFULNESS IN HARD PLACES</vt:lpstr>
      <vt:lpstr>FAITHFULNESS IN HARD PLACES</vt:lpstr>
      <vt:lpstr>FAITHFULNESS IN HARD PLACES</vt:lpstr>
      <vt:lpstr>FAITHFULNESS IN HARD PLACES</vt:lpstr>
      <vt:lpstr>FAITHFULNESS IN HARD PLACES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205</cp:revision>
  <dcterms:created xsi:type="dcterms:W3CDTF">2012-11-07T19:44:25Z</dcterms:created>
  <dcterms:modified xsi:type="dcterms:W3CDTF">2020-03-31T18:17:31Z</dcterms:modified>
</cp:coreProperties>
</file>