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97" r:id="rId3"/>
    <p:sldId id="303" r:id="rId4"/>
    <p:sldId id="304" r:id="rId5"/>
    <p:sldId id="305" r:id="rId6"/>
    <p:sldId id="306" r:id="rId7"/>
    <p:sldId id="307" r:id="rId8"/>
    <p:sldId id="308" r:id="rId9"/>
    <p:sldId id="291"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86"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94472D2-AD15-44BE-9079-D678C3ED284C}"/>
              </a:ext>
            </a:extLst>
          </p:cNvPr>
          <p:cNvSpPr>
            <a:spLocks noGrp="1"/>
          </p:cNvSpPr>
          <p:nvPr>
            <p:ph type="dt" sz="half" idx="10"/>
          </p:nvPr>
        </p:nvSpPr>
        <p:spPr/>
        <p:txBody>
          <a:bodyPr/>
          <a:lstStyle>
            <a:lvl1pPr>
              <a:defRPr/>
            </a:lvl1pPr>
          </a:lstStyle>
          <a:p>
            <a:pPr>
              <a:defRPr/>
            </a:pPr>
            <a:fld id="{1ED6EBFC-5AE9-453E-B15A-DC7E8DA7C721}" type="datetimeFigureOut">
              <a:rPr lang="en-US"/>
              <a:pPr>
                <a:defRPr/>
              </a:pPr>
              <a:t>6/4/2020</a:t>
            </a:fld>
            <a:endParaRPr lang="en-US" dirty="0"/>
          </a:p>
        </p:txBody>
      </p:sp>
      <p:sp>
        <p:nvSpPr>
          <p:cNvPr id="5" name="Footer Placeholder 4">
            <a:extLst>
              <a:ext uri="{FF2B5EF4-FFF2-40B4-BE49-F238E27FC236}">
                <a16:creationId xmlns:a16="http://schemas.microsoft.com/office/drawing/2014/main" id="{4BCBDC14-93E1-421F-B922-2650F71D04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F8F992D-41C5-43C5-8822-3DBCFB8F8E5B}"/>
              </a:ext>
            </a:extLst>
          </p:cNvPr>
          <p:cNvSpPr>
            <a:spLocks noGrp="1"/>
          </p:cNvSpPr>
          <p:nvPr>
            <p:ph type="sldNum" sz="quarter" idx="12"/>
          </p:nvPr>
        </p:nvSpPr>
        <p:spPr/>
        <p:txBody>
          <a:bodyPr/>
          <a:lstStyle>
            <a:lvl1pPr>
              <a:defRPr/>
            </a:lvl1pPr>
          </a:lstStyle>
          <a:p>
            <a:fld id="{131ACA60-C18B-4B39-97B6-477A4E9A83C8}" type="slidenum">
              <a:rPr lang="en-US" altLang="en-US"/>
              <a:pPr/>
              <a:t>‹#›</a:t>
            </a:fld>
            <a:endParaRPr lang="en-US" altLang="en-US"/>
          </a:p>
        </p:txBody>
      </p:sp>
    </p:spTree>
    <p:extLst>
      <p:ext uri="{BB962C8B-B14F-4D97-AF65-F5344CB8AC3E}">
        <p14:creationId xmlns:p14="http://schemas.microsoft.com/office/powerpoint/2010/main" val="324468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109B36-8ECF-410E-92AE-94129AFD699A}"/>
              </a:ext>
            </a:extLst>
          </p:cNvPr>
          <p:cNvSpPr>
            <a:spLocks noGrp="1"/>
          </p:cNvSpPr>
          <p:nvPr>
            <p:ph type="dt" sz="half" idx="10"/>
          </p:nvPr>
        </p:nvSpPr>
        <p:spPr/>
        <p:txBody>
          <a:bodyPr/>
          <a:lstStyle>
            <a:lvl1pPr>
              <a:defRPr/>
            </a:lvl1pPr>
          </a:lstStyle>
          <a:p>
            <a:pPr>
              <a:defRPr/>
            </a:pPr>
            <a:fld id="{7EDA582A-14B5-4F13-BB05-BD947AF0BC25}" type="datetimeFigureOut">
              <a:rPr lang="en-US"/>
              <a:pPr>
                <a:defRPr/>
              </a:pPr>
              <a:t>6/4/2020</a:t>
            </a:fld>
            <a:endParaRPr lang="en-US" dirty="0"/>
          </a:p>
        </p:txBody>
      </p:sp>
      <p:sp>
        <p:nvSpPr>
          <p:cNvPr id="5" name="Footer Placeholder 4">
            <a:extLst>
              <a:ext uri="{FF2B5EF4-FFF2-40B4-BE49-F238E27FC236}">
                <a16:creationId xmlns:a16="http://schemas.microsoft.com/office/drawing/2014/main" id="{D6527C34-0041-4988-BD4B-19C36832AF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E3A009-B932-4DF0-9363-8DA95FE81521}"/>
              </a:ext>
            </a:extLst>
          </p:cNvPr>
          <p:cNvSpPr>
            <a:spLocks noGrp="1"/>
          </p:cNvSpPr>
          <p:nvPr>
            <p:ph type="sldNum" sz="quarter" idx="12"/>
          </p:nvPr>
        </p:nvSpPr>
        <p:spPr/>
        <p:txBody>
          <a:bodyPr/>
          <a:lstStyle>
            <a:lvl1pPr>
              <a:defRPr/>
            </a:lvl1pPr>
          </a:lstStyle>
          <a:p>
            <a:fld id="{F01F02DA-DA27-412F-9CAA-01A4202CA7DF}" type="slidenum">
              <a:rPr lang="en-US" altLang="en-US"/>
              <a:pPr/>
              <a:t>‹#›</a:t>
            </a:fld>
            <a:endParaRPr lang="en-US" altLang="en-US"/>
          </a:p>
        </p:txBody>
      </p:sp>
    </p:spTree>
    <p:extLst>
      <p:ext uri="{BB962C8B-B14F-4D97-AF65-F5344CB8AC3E}">
        <p14:creationId xmlns:p14="http://schemas.microsoft.com/office/powerpoint/2010/main" val="231142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3CADE-B563-4350-BAE4-62626F58B884}"/>
              </a:ext>
            </a:extLst>
          </p:cNvPr>
          <p:cNvSpPr>
            <a:spLocks noGrp="1"/>
          </p:cNvSpPr>
          <p:nvPr>
            <p:ph type="dt" sz="half" idx="10"/>
          </p:nvPr>
        </p:nvSpPr>
        <p:spPr/>
        <p:txBody>
          <a:bodyPr/>
          <a:lstStyle>
            <a:lvl1pPr>
              <a:defRPr/>
            </a:lvl1pPr>
          </a:lstStyle>
          <a:p>
            <a:pPr>
              <a:defRPr/>
            </a:pPr>
            <a:fld id="{35CF36C1-08E4-4E66-8147-FCE5CC4EB1CC}" type="datetimeFigureOut">
              <a:rPr lang="en-US"/>
              <a:pPr>
                <a:defRPr/>
              </a:pPr>
              <a:t>6/4/2020</a:t>
            </a:fld>
            <a:endParaRPr lang="en-US" dirty="0"/>
          </a:p>
        </p:txBody>
      </p:sp>
      <p:sp>
        <p:nvSpPr>
          <p:cNvPr id="5" name="Footer Placeholder 4">
            <a:extLst>
              <a:ext uri="{FF2B5EF4-FFF2-40B4-BE49-F238E27FC236}">
                <a16:creationId xmlns:a16="http://schemas.microsoft.com/office/drawing/2014/main" id="{105D4EC3-8841-4615-8F72-8398B629D9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2E7BA3-55A1-48CA-89A3-0747654B5FD2}"/>
              </a:ext>
            </a:extLst>
          </p:cNvPr>
          <p:cNvSpPr>
            <a:spLocks noGrp="1"/>
          </p:cNvSpPr>
          <p:nvPr>
            <p:ph type="sldNum" sz="quarter" idx="12"/>
          </p:nvPr>
        </p:nvSpPr>
        <p:spPr/>
        <p:txBody>
          <a:bodyPr/>
          <a:lstStyle>
            <a:lvl1pPr>
              <a:defRPr/>
            </a:lvl1pPr>
          </a:lstStyle>
          <a:p>
            <a:fld id="{F98D345B-1626-46CB-8016-211504BD8A37}" type="slidenum">
              <a:rPr lang="en-US" altLang="en-US"/>
              <a:pPr/>
              <a:t>‹#›</a:t>
            </a:fld>
            <a:endParaRPr lang="en-US" altLang="en-US"/>
          </a:p>
        </p:txBody>
      </p:sp>
    </p:spTree>
    <p:extLst>
      <p:ext uri="{BB962C8B-B14F-4D97-AF65-F5344CB8AC3E}">
        <p14:creationId xmlns:p14="http://schemas.microsoft.com/office/powerpoint/2010/main" val="50628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F98BB1-FBDE-4D92-B02E-A51432FD14E4}"/>
              </a:ext>
            </a:extLst>
          </p:cNvPr>
          <p:cNvSpPr>
            <a:spLocks noGrp="1"/>
          </p:cNvSpPr>
          <p:nvPr>
            <p:ph type="dt" sz="half" idx="10"/>
          </p:nvPr>
        </p:nvSpPr>
        <p:spPr/>
        <p:txBody>
          <a:bodyPr/>
          <a:lstStyle>
            <a:lvl1pPr>
              <a:defRPr/>
            </a:lvl1pPr>
          </a:lstStyle>
          <a:p>
            <a:pPr>
              <a:defRPr/>
            </a:pPr>
            <a:fld id="{F43EB852-61D0-41FB-89EA-4E835F0ED0B5}" type="datetimeFigureOut">
              <a:rPr lang="en-US"/>
              <a:pPr>
                <a:defRPr/>
              </a:pPr>
              <a:t>6/4/2020</a:t>
            </a:fld>
            <a:endParaRPr lang="en-US" dirty="0"/>
          </a:p>
        </p:txBody>
      </p:sp>
      <p:sp>
        <p:nvSpPr>
          <p:cNvPr id="5" name="Footer Placeholder 4">
            <a:extLst>
              <a:ext uri="{FF2B5EF4-FFF2-40B4-BE49-F238E27FC236}">
                <a16:creationId xmlns:a16="http://schemas.microsoft.com/office/drawing/2014/main" id="{B0CAAEB5-AF1E-40A8-A0AE-1EF87E153B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47B2E1-88D7-4D00-A1DB-07F2C31E058C}"/>
              </a:ext>
            </a:extLst>
          </p:cNvPr>
          <p:cNvSpPr>
            <a:spLocks noGrp="1"/>
          </p:cNvSpPr>
          <p:nvPr>
            <p:ph type="sldNum" sz="quarter" idx="12"/>
          </p:nvPr>
        </p:nvSpPr>
        <p:spPr/>
        <p:txBody>
          <a:bodyPr/>
          <a:lstStyle>
            <a:lvl1pPr>
              <a:defRPr/>
            </a:lvl1pPr>
          </a:lstStyle>
          <a:p>
            <a:fld id="{F7A149AE-86D9-4A7E-9F02-54E8E85A52E5}" type="slidenum">
              <a:rPr lang="en-US" altLang="en-US"/>
              <a:pPr/>
              <a:t>‹#›</a:t>
            </a:fld>
            <a:endParaRPr lang="en-US" altLang="en-US"/>
          </a:p>
        </p:txBody>
      </p:sp>
    </p:spTree>
    <p:extLst>
      <p:ext uri="{BB962C8B-B14F-4D97-AF65-F5344CB8AC3E}">
        <p14:creationId xmlns:p14="http://schemas.microsoft.com/office/powerpoint/2010/main" val="173910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F6283E-AA16-49F7-8194-CAEDC8B5C6F7}"/>
              </a:ext>
            </a:extLst>
          </p:cNvPr>
          <p:cNvSpPr>
            <a:spLocks noGrp="1"/>
          </p:cNvSpPr>
          <p:nvPr>
            <p:ph type="dt" sz="half" idx="10"/>
          </p:nvPr>
        </p:nvSpPr>
        <p:spPr/>
        <p:txBody>
          <a:bodyPr/>
          <a:lstStyle>
            <a:lvl1pPr>
              <a:defRPr/>
            </a:lvl1pPr>
          </a:lstStyle>
          <a:p>
            <a:pPr>
              <a:defRPr/>
            </a:pPr>
            <a:fld id="{A6745E85-3090-4474-8135-7968CE747312}" type="datetimeFigureOut">
              <a:rPr lang="en-US"/>
              <a:pPr>
                <a:defRPr/>
              </a:pPr>
              <a:t>6/4/2020</a:t>
            </a:fld>
            <a:endParaRPr lang="en-US" dirty="0"/>
          </a:p>
        </p:txBody>
      </p:sp>
      <p:sp>
        <p:nvSpPr>
          <p:cNvPr id="5" name="Footer Placeholder 4">
            <a:extLst>
              <a:ext uri="{FF2B5EF4-FFF2-40B4-BE49-F238E27FC236}">
                <a16:creationId xmlns:a16="http://schemas.microsoft.com/office/drawing/2014/main" id="{1B408E53-467D-4C3E-BD56-D8FF7E4D1E2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B5C2288-36AF-4D24-AF7B-C0B49E484503}"/>
              </a:ext>
            </a:extLst>
          </p:cNvPr>
          <p:cNvSpPr>
            <a:spLocks noGrp="1"/>
          </p:cNvSpPr>
          <p:nvPr>
            <p:ph type="sldNum" sz="quarter" idx="12"/>
          </p:nvPr>
        </p:nvSpPr>
        <p:spPr/>
        <p:txBody>
          <a:bodyPr/>
          <a:lstStyle>
            <a:lvl1pPr>
              <a:defRPr/>
            </a:lvl1pPr>
          </a:lstStyle>
          <a:p>
            <a:fld id="{D78A9971-0DBA-4B49-A6F8-8ECD01964C44}" type="slidenum">
              <a:rPr lang="en-US" altLang="en-US"/>
              <a:pPr/>
              <a:t>‹#›</a:t>
            </a:fld>
            <a:endParaRPr lang="en-US" altLang="en-US"/>
          </a:p>
        </p:txBody>
      </p:sp>
    </p:spTree>
    <p:extLst>
      <p:ext uri="{BB962C8B-B14F-4D97-AF65-F5344CB8AC3E}">
        <p14:creationId xmlns:p14="http://schemas.microsoft.com/office/powerpoint/2010/main" val="169261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552F478-D157-4608-9A74-8B2708DFCD81}"/>
              </a:ext>
            </a:extLst>
          </p:cNvPr>
          <p:cNvSpPr>
            <a:spLocks noGrp="1"/>
          </p:cNvSpPr>
          <p:nvPr>
            <p:ph type="dt" sz="half" idx="10"/>
          </p:nvPr>
        </p:nvSpPr>
        <p:spPr/>
        <p:txBody>
          <a:bodyPr/>
          <a:lstStyle>
            <a:lvl1pPr>
              <a:defRPr/>
            </a:lvl1pPr>
          </a:lstStyle>
          <a:p>
            <a:pPr>
              <a:defRPr/>
            </a:pPr>
            <a:fld id="{59EC19AD-83AA-4EEB-8DCD-0452CAE92578}" type="datetimeFigureOut">
              <a:rPr lang="en-US"/>
              <a:pPr>
                <a:defRPr/>
              </a:pPr>
              <a:t>6/4/2020</a:t>
            </a:fld>
            <a:endParaRPr lang="en-US" dirty="0"/>
          </a:p>
        </p:txBody>
      </p:sp>
      <p:sp>
        <p:nvSpPr>
          <p:cNvPr id="6" name="Footer Placeholder 4">
            <a:extLst>
              <a:ext uri="{FF2B5EF4-FFF2-40B4-BE49-F238E27FC236}">
                <a16:creationId xmlns:a16="http://schemas.microsoft.com/office/drawing/2014/main" id="{0F7747F2-A506-4E23-B0DF-8539A6B221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74F024-BE97-43F9-AB2A-58F15C029513}"/>
              </a:ext>
            </a:extLst>
          </p:cNvPr>
          <p:cNvSpPr>
            <a:spLocks noGrp="1"/>
          </p:cNvSpPr>
          <p:nvPr>
            <p:ph type="sldNum" sz="quarter" idx="12"/>
          </p:nvPr>
        </p:nvSpPr>
        <p:spPr/>
        <p:txBody>
          <a:bodyPr/>
          <a:lstStyle>
            <a:lvl1pPr>
              <a:defRPr/>
            </a:lvl1pPr>
          </a:lstStyle>
          <a:p>
            <a:fld id="{D76EF730-F6EB-4C64-8E54-DDFD55B18D35}" type="slidenum">
              <a:rPr lang="en-US" altLang="en-US"/>
              <a:pPr/>
              <a:t>‹#›</a:t>
            </a:fld>
            <a:endParaRPr lang="en-US" altLang="en-US"/>
          </a:p>
        </p:txBody>
      </p:sp>
    </p:spTree>
    <p:extLst>
      <p:ext uri="{BB962C8B-B14F-4D97-AF65-F5344CB8AC3E}">
        <p14:creationId xmlns:p14="http://schemas.microsoft.com/office/powerpoint/2010/main" val="308805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ACDBC3F-A6AD-444E-B287-8EFF37A0626B}"/>
              </a:ext>
            </a:extLst>
          </p:cNvPr>
          <p:cNvSpPr>
            <a:spLocks noGrp="1"/>
          </p:cNvSpPr>
          <p:nvPr>
            <p:ph type="dt" sz="half" idx="10"/>
          </p:nvPr>
        </p:nvSpPr>
        <p:spPr/>
        <p:txBody>
          <a:bodyPr/>
          <a:lstStyle>
            <a:lvl1pPr>
              <a:defRPr/>
            </a:lvl1pPr>
          </a:lstStyle>
          <a:p>
            <a:pPr>
              <a:defRPr/>
            </a:pPr>
            <a:fld id="{764B370B-7081-4987-88D9-1559D00F3143}" type="datetimeFigureOut">
              <a:rPr lang="en-US"/>
              <a:pPr>
                <a:defRPr/>
              </a:pPr>
              <a:t>6/4/2020</a:t>
            </a:fld>
            <a:endParaRPr lang="en-US" dirty="0"/>
          </a:p>
        </p:txBody>
      </p:sp>
      <p:sp>
        <p:nvSpPr>
          <p:cNvPr id="8" name="Footer Placeholder 4">
            <a:extLst>
              <a:ext uri="{FF2B5EF4-FFF2-40B4-BE49-F238E27FC236}">
                <a16:creationId xmlns:a16="http://schemas.microsoft.com/office/drawing/2014/main" id="{9C5415F7-6F7B-49B4-8DC2-AAE9A417870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3131672-87F7-46D8-BBC8-69B2331CBAE0}"/>
              </a:ext>
            </a:extLst>
          </p:cNvPr>
          <p:cNvSpPr>
            <a:spLocks noGrp="1"/>
          </p:cNvSpPr>
          <p:nvPr>
            <p:ph type="sldNum" sz="quarter" idx="12"/>
          </p:nvPr>
        </p:nvSpPr>
        <p:spPr/>
        <p:txBody>
          <a:bodyPr/>
          <a:lstStyle>
            <a:lvl1pPr>
              <a:defRPr/>
            </a:lvl1pPr>
          </a:lstStyle>
          <a:p>
            <a:fld id="{286F1893-BD7B-4A7A-A39C-10E5E4BCD5E4}" type="slidenum">
              <a:rPr lang="en-US" altLang="en-US"/>
              <a:pPr/>
              <a:t>‹#›</a:t>
            </a:fld>
            <a:endParaRPr lang="en-US" altLang="en-US"/>
          </a:p>
        </p:txBody>
      </p:sp>
    </p:spTree>
    <p:extLst>
      <p:ext uri="{BB962C8B-B14F-4D97-AF65-F5344CB8AC3E}">
        <p14:creationId xmlns:p14="http://schemas.microsoft.com/office/powerpoint/2010/main" val="319665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CB82A8A-0D2E-461A-82F7-F8FD2D26E363}"/>
              </a:ext>
            </a:extLst>
          </p:cNvPr>
          <p:cNvSpPr>
            <a:spLocks noGrp="1"/>
          </p:cNvSpPr>
          <p:nvPr>
            <p:ph type="dt" sz="half" idx="10"/>
          </p:nvPr>
        </p:nvSpPr>
        <p:spPr/>
        <p:txBody>
          <a:bodyPr/>
          <a:lstStyle>
            <a:lvl1pPr>
              <a:defRPr/>
            </a:lvl1pPr>
          </a:lstStyle>
          <a:p>
            <a:pPr>
              <a:defRPr/>
            </a:pPr>
            <a:fld id="{7F2A2E19-C809-4A30-9275-05A69D361368}" type="datetimeFigureOut">
              <a:rPr lang="en-US"/>
              <a:pPr>
                <a:defRPr/>
              </a:pPr>
              <a:t>6/4/2020</a:t>
            </a:fld>
            <a:endParaRPr lang="en-US" dirty="0"/>
          </a:p>
        </p:txBody>
      </p:sp>
      <p:sp>
        <p:nvSpPr>
          <p:cNvPr id="4" name="Footer Placeholder 4">
            <a:extLst>
              <a:ext uri="{FF2B5EF4-FFF2-40B4-BE49-F238E27FC236}">
                <a16:creationId xmlns:a16="http://schemas.microsoft.com/office/drawing/2014/main" id="{744D6C15-48F0-41D9-BFD2-41D29A0A01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7B73A06-803F-4643-8C41-BA59B0316431}"/>
              </a:ext>
            </a:extLst>
          </p:cNvPr>
          <p:cNvSpPr>
            <a:spLocks noGrp="1"/>
          </p:cNvSpPr>
          <p:nvPr>
            <p:ph type="sldNum" sz="quarter" idx="12"/>
          </p:nvPr>
        </p:nvSpPr>
        <p:spPr/>
        <p:txBody>
          <a:bodyPr/>
          <a:lstStyle>
            <a:lvl1pPr>
              <a:defRPr/>
            </a:lvl1pPr>
          </a:lstStyle>
          <a:p>
            <a:fld id="{B11019AC-64BC-4A35-9915-427D32AE5A69}" type="slidenum">
              <a:rPr lang="en-US" altLang="en-US"/>
              <a:pPr/>
              <a:t>‹#›</a:t>
            </a:fld>
            <a:endParaRPr lang="en-US" altLang="en-US"/>
          </a:p>
        </p:txBody>
      </p:sp>
    </p:spTree>
    <p:extLst>
      <p:ext uri="{BB962C8B-B14F-4D97-AF65-F5344CB8AC3E}">
        <p14:creationId xmlns:p14="http://schemas.microsoft.com/office/powerpoint/2010/main" val="391963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A50AE8D-D7E0-41A9-9200-05815166FCDC}"/>
              </a:ext>
            </a:extLst>
          </p:cNvPr>
          <p:cNvSpPr>
            <a:spLocks noGrp="1"/>
          </p:cNvSpPr>
          <p:nvPr>
            <p:ph type="dt" sz="half" idx="10"/>
          </p:nvPr>
        </p:nvSpPr>
        <p:spPr/>
        <p:txBody>
          <a:bodyPr/>
          <a:lstStyle>
            <a:lvl1pPr>
              <a:defRPr/>
            </a:lvl1pPr>
          </a:lstStyle>
          <a:p>
            <a:pPr>
              <a:defRPr/>
            </a:pPr>
            <a:fld id="{68524661-F3D6-438C-A1C9-8B48C4C16782}" type="datetimeFigureOut">
              <a:rPr lang="en-US"/>
              <a:pPr>
                <a:defRPr/>
              </a:pPr>
              <a:t>6/4/2020</a:t>
            </a:fld>
            <a:endParaRPr lang="en-US" dirty="0"/>
          </a:p>
        </p:txBody>
      </p:sp>
      <p:sp>
        <p:nvSpPr>
          <p:cNvPr id="3" name="Footer Placeholder 4">
            <a:extLst>
              <a:ext uri="{FF2B5EF4-FFF2-40B4-BE49-F238E27FC236}">
                <a16:creationId xmlns:a16="http://schemas.microsoft.com/office/drawing/2014/main" id="{6167A51E-868A-472A-94CA-562A71BC090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1C0A21C-DE9F-4A38-8307-118DEC823AD8}"/>
              </a:ext>
            </a:extLst>
          </p:cNvPr>
          <p:cNvSpPr>
            <a:spLocks noGrp="1"/>
          </p:cNvSpPr>
          <p:nvPr>
            <p:ph type="sldNum" sz="quarter" idx="12"/>
          </p:nvPr>
        </p:nvSpPr>
        <p:spPr/>
        <p:txBody>
          <a:bodyPr/>
          <a:lstStyle>
            <a:lvl1pPr>
              <a:defRPr/>
            </a:lvl1pPr>
          </a:lstStyle>
          <a:p>
            <a:fld id="{F90606B9-F951-484C-AD97-857CCAC2A3BF}" type="slidenum">
              <a:rPr lang="en-US" altLang="en-US"/>
              <a:pPr/>
              <a:t>‹#›</a:t>
            </a:fld>
            <a:endParaRPr lang="en-US" altLang="en-US"/>
          </a:p>
        </p:txBody>
      </p:sp>
    </p:spTree>
    <p:extLst>
      <p:ext uri="{BB962C8B-B14F-4D97-AF65-F5344CB8AC3E}">
        <p14:creationId xmlns:p14="http://schemas.microsoft.com/office/powerpoint/2010/main" val="692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D0F1795-7236-4AEC-ADEE-FED925DA6ACB}"/>
              </a:ext>
            </a:extLst>
          </p:cNvPr>
          <p:cNvSpPr>
            <a:spLocks noGrp="1"/>
          </p:cNvSpPr>
          <p:nvPr>
            <p:ph type="dt" sz="half" idx="10"/>
          </p:nvPr>
        </p:nvSpPr>
        <p:spPr/>
        <p:txBody>
          <a:bodyPr/>
          <a:lstStyle>
            <a:lvl1pPr>
              <a:defRPr/>
            </a:lvl1pPr>
          </a:lstStyle>
          <a:p>
            <a:pPr>
              <a:defRPr/>
            </a:pPr>
            <a:fld id="{3EB64CA5-B152-493F-BCF5-CAE16822CAC5}" type="datetimeFigureOut">
              <a:rPr lang="en-US"/>
              <a:pPr>
                <a:defRPr/>
              </a:pPr>
              <a:t>6/4/2020</a:t>
            </a:fld>
            <a:endParaRPr lang="en-US" dirty="0"/>
          </a:p>
        </p:txBody>
      </p:sp>
      <p:sp>
        <p:nvSpPr>
          <p:cNvPr id="6" name="Footer Placeholder 4">
            <a:extLst>
              <a:ext uri="{FF2B5EF4-FFF2-40B4-BE49-F238E27FC236}">
                <a16:creationId xmlns:a16="http://schemas.microsoft.com/office/drawing/2014/main" id="{1A3B3845-E537-48D5-B9DA-42AEE4A5BA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FE6DF4D-6225-4859-AA90-794301E02D70}"/>
              </a:ext>
            </a:extLst>
          </p:cNvPr>
          <p:cNvSpPr>
            <a:spLocks noGrp="1"/>
          </p:cNvSpPr>
          <p:nvPr>
            <p:ph type="sldNum" sz="quarter" idx="12"/>
          </p:nvPr>
        </p:nvSpPr>
        <p:spPr/>
        <p:txBody>
          <a:bodyPr/>
          <a:lstStyle>
            <a:lvl1pPr>
              <a:defRPr/>
            </a:lvl1pPr>
          </a:lstStyle>
          <a:p>
            <a:fld id="{F9167936-E014-48FB-9E66-769A289C33C3}" type="slidenum">
              <a:rPr lang="en-US" altLang="en-US"/>
              <a:pPr/>
              <a:t>‹#›</a:t>
            </a:fld>
            <a:endParaRPr lang="en-US" altLang="en-US"/>
          </a:p>
        </p:txBody>
      </p:sp>
    </p:spTree>
    <p:extLst>
      <p:ext uri="{BB962C8B-B14F-4D97-AF65-F5344CB8AC3E}">
        <p14:creationId xmlns:p14="http://schemas.microsoft.com/office/powerpoint/2010/main" val="262616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E0A095B-E217-4740-B4CF-1A3E1091E3A6}"/>
              </a:ext>
            </a:extLst>
          </p:cNvPr>
          <p:cNvSpPr>
            <a:spLocks noGrp="1"/>
          </p:cNvSpPr>
          <p:nvPr>
            <p:ph type="dt" sz="half" idx="10"/>
          </p:nvPr>
        </p:nvSpPr>
        <p:spPr/>
        <p:txBody>
          <a:bodyPr/>
          <a:lstStyle>
            <a:lvl1pPr>
              <a:defRPr/>
            </a:lvl1pPr>
          </a:lstStyle>
          <a:p>
            <a:pPr>
              <a:defRPr/>
            </a:pPr>
            <a:fld id="{E9DED5A7-2DBD-4208-A6AA-8A690F7636AC}" type="datetimeFigureOut">
              <a:rPr lang="en-US"/>
              <a:pPr>
                <a:defRPr/>
              </a:pPr>
              <a:t>6/4/2020</a:t>
            </a:fld>
            <a:endParaRPr lang="en-US" dirty="0"/>
          </a:p>
        </p:txBody>
      </p:sp>
      <p:sp>
        <p:nvSpPr>
          <p:cNvPr id="6" name="Footer Placeholder 4">
            <a:extLst>
              <a:ext uri="{FF2B5EF4-FFF2-40B4-BE49-F238E27FC236}">
                <a16:creationId xmlns:a16="http://schemas.microsoft.com/office/drawing/2014/main" id="{8A7F0622-99B0-43E4-988C-51DE72A59D7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305795C-6B67-41FF-BB1F-190E7B0BD0FF}"/>
              </a:ext>
            </a:extLst>
          </p:cNvPr>
          <p:cNvSpPr>
            <a:spLocks noGrp="1"/>
          </p:cNvSpPr>
          <p:nvPr>
            <p:ph type="sldNum" sz="quarter" idx="12"/>
          </p:nvPr>
        </p:nvSpPr>
        <p:spPr/>
        <p:txBody>
          <a:bodyPr/>
          <a:lstStyle>
            <a:lvl1pPr>
              <a:defRPr/>
            </a:lvl1pPr>
          </a:lstStyle>
          <a:p>
            <a:fld id="{3060043D-E49B-4B31-85C9-95F87B1B957E}" type="slidenum">
              <a:rPr lang="en-US" altLang="en-US"/>
              <a:pPr/>
              <a:t>‹#›</a:t>
            </a:fld>
            <a:endParaRPr lang="en-US" altLang="en-US"/>
          </a:p>
        </p:txBody>
      </p:sp>
    </p:spTree>
    <p:extLst>
      <p:ext uri="{BB962C8B-B14F-4D97-AF65-F5344CB8AC3E}">
        <p14:creationId xmlns:p14="http://schemas.microsoft.com/office/powerpoint/2010/main" val="17819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99D3B21-70E3-4F27-9CD3-1AC5905DAC9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7A285FF-D469-4787-87A2-0B335CE2926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CF5F2AA-65C8-4DB1-A2F6-BDF626DD31D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9EBB5FE-DEF3-41F7-BE24-0EA371D4E1F2}" type="datetimeFigureOut">
              <a:rPr lang="en-US"/>
              <a:pPr>
                <a:defRPr/>
              </a:pPr>
              <a:t>6/4/2020</a:t>
            </a:fld>
            <a:endParaRPr lang="en-US" dirty="0"/>
          </a:p>
        </p:txBody>
      </p:sp>
      <p:sp>
        <p:nvSpPr>
          <p:cNvPr id="5" name="Footer Placeholder 4">
            <a:extLst>
              <a:ext uri="{FF2B5EF4-FFF2-40B4-BE49-F238E27FC236}">
                <a16:creationId xmlns:a16="http://schemas.microsoft.com/office/drawing/2014/main" id="{AC7977EC-D6D6-44AE-A520-9666A08F79A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3DBA41C-2A50-42BB-9F80-38E0205EEFA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fld id="{DE7CB948-C7E7-4C25-BC24-56A55B15FEB4}"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9B334E-581F-4C33-AD1A-00CA1C2B4223}"/>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In emphasizing things essential to growth &amp; progress of a church: faithfulness the foundation for all else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Not necessarily an indictment for unfaithfulness, but an exhortation to do more and to be more faithful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A church not filled with faithful members will have problems and drift without accomplishing much.  A church that is faithful, though having problems, will continue to be a force for good.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Faithful church is one with faithful members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What does faithfulness mean and how is it expressed</a:t>
            </a:r>
          </a:p>
        </p:txBody>
      </p:sp>
      <p:sp>
        <p:nvSpPr>
          <p:cNvPr id="2051" name="Title 3">
            <a:extLst>
              <a:ext uri="{FF2B5EF4-FFF2-40B4-BE49-F238E27FC236}">
                <a16:creationId xmlns:a16="http://schemas.microsoft.com/office/drawing/2014/main" id="{3F141F44-17A1-4F73-979B-450C0F39FC6F}"/>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FAITHFULNESS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9B334E-581F-4C33-AD1A-00CA1C2B4223}"/>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DEFINITION: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Hebrew: (OT) - Strong’s: properly, to build up or support; to foster as a parent or nurse; figuratively to render (or be) firm or faithful, to trust or believe, to be permanent or quiet; morally to be true or certain</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Greek: (NT) - Thayer: trusty, faithful; of persons who show themselves faithful in the transaction of business, the execution of commands, or the; discharge of official duties; one who kept his plighted faith, worthy of trust; that can be relied on </a:t>
            </a:r>
          </a:p>
        </p:txBody>
      </p:sp>
      <p:sp>
        <p:nvSpPr>
          <p:cNvPr id="2051" name="Title 3">
            <a:extLst>
              <a:ext uri="{FF2B5EF4-FFF2-40B4-BE49-F238E27FC236}">
                <a16:creationId xmlns:a16="http://schemas.microsoft.com/office/drawing/2014/main" id="{3F141F44-17A1-4F73-979B-450C0F39FC6F}"/>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FAITHFULNESS </a:t>
            </a:r>
          </a:p>
        </p:txBody>
      </p:sp>
    </p:spTree>
    <p:extLst>
      <p:ext uri="{BB962C8B-B14F-4D97-AF65-F5344CB8AC3E}">
        <p14:creationId xmlns:p14="http://schemas.microsoft.com/office/powerpoint/2010/main" val="193984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9B334E-581F-4C33-AD1A-00CA1C2B4223}"/>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DEFINITION: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Provides basis upon which dependability is assured</a:t>
            </a:r>
            <a:endParaRPr lang="en-US" altLang="en-US" b="1" dirty="0">
              <a:solidFill>
                <a:srgbClr val="FFFF00"/>
              </a:solidFill>
              <a:latin typeface="Arial Narrow" panose="020B0606020202030204" pitchFamily="34" charset="0"/>
            </a:endParaRP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Take it for granted, but without faithfulness in everyday commerce and relationships we are lost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Not just dealing with being at all the assemblies</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Common word in Bible and provides basis for judgment of the disciples</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3F141F44-17A1-4F73-979B-450C0F39FC6F}"/>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FAITHFULNESS </a:t>
            </a:r>
          </a:p>
        </p:txBody>
      </p:sp>
    </p:spTree>
    <p:extLst>
      <p:ext uri="{BB962C8B-B14F-4D97-AF65-F5344CB8AC3E}">
        <p14:creationId xmlns:p14="http://schemas.microsoft.com/office/powerpoint/2010/main" val="332787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9B334E-581F-4C33-AD1A-00CA1C2B4223}"/>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USAGE IN SCRIPTURES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God is faithful 1Cor 1:9 1Cor 10:13;  Deut 7:9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is faithful  Rev 1:5; Heb 2:17; 3:2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God wants man to be faithful </a:t>
            </a:r>
          </a:p>
          <a:p>
            <a:pPr lvl="2" eaLnBrk="1" hangingPunct="1">
              <a:lnSpc>
                <a:spcPts val="2000"/>
              </a:lnSpc>
              <a:spcBef>
                <a:spcPts val="1200"/>
              </a:spcBef>
            </a:pPr>
            <a:r>
              <a:rPr lang="en-US" altLang="en-US" b="1" dirty="0">
                <a:latin typeface="Arial Narrow" panose="020B0606020202030204" pitchFamily="34" charset="0"/>
              </a:rPr>
              <a:t>Psa 101:6 Eyes on faithful of the land </a:t>
            </a:r>
          </a:p>
          <a:p>
            <a:pPr lvl="2" eaLnBrk="1" hangingPunct="1">
              <a:lnSpc>
                <a:spcPts val="2000"/>
              </a:lnSpc>
              <a:spcBef>
                <a:spcPts val="1200"/>
              </a:spcBef>
            </a:pPr>
            <a:r>
              <a:rPr lang="en-US" altLang="en-US" b="1" dirty="0">
                <a:latin typeface="Arial Narrow" panose="020B0606020202030204" pitchFamily="34" charset="0"/>
              </a:rPr>
              <a:t>1Cor 4:2 Stewards required to be faithful." </a:t>
            </a:r>
          </a:p>
          <a:p>
            <a:pPr lvl="2" eaLnBrk="1" hangingPunct="1">
              <a:lnSpc>
                <a:spcPts val="2000"/>
              </a:lnSpc>
              <a:spcBef>
                <a:spcPts val="1200"/>
              </a:spcBef>
            </a:pPr>
            <a:r>
              <a:rPr lang="en-US" altLang="en-US" b="1" dirty="0">
                <a:latin typeface="Arial Narrow" panose="020B0606020202030204" pitchFamily="34" charset="0"/>
              </a:rPr>
              <a:t>Matt 24:45-51 Faithful and wise servant made ruler </a:t>
            </a:r>
          </a:p>
          <a:p>
            <a:pPr lvl="2" eaLnBrk="1" hangingPunct="1">
              <a:lnSpc>
                <a:spcPts val="2000"/>
              </a:lnSpc>
              <a:spcBef>
                <a:spcPts val="1200"/>
              </a:spcBef>
            </a:pPr>
            <a:r>
              <a:rPr lang="en-US" altLang="en-US" b="1" dirty="0">
                <a:latin typeface="Arial Narrow" panose="020B0606020202030204" pitchFamily="34" charset="0"/>
              </a:rPr>
              <a:t>Lk 16:10 Faithful in least - faithful also in much </a:t>
            </a:r>
          </a:p>
          <a:p>
            <a:pPr lvl="2" eaLnBrk="1" hangingPunct="1">
              <a:lnSpc>
                <a:spcPts val="2000"/>
              </a:lnSpc>
              <a:spcBef>
                <a:spcPts val="1200"/>
              </a:spcBef>
            </a:pPr>
            <a:r>
              <a:rPr lang="en-US" altLang="en-US" b="1" dirty="0">
                <a:latin typeface="Arial Narrow" panose="020B0606020202030204" pitchFamily="34" charset="0"/>
              </a:rPr>
              <a:t>1Pet 4:19 Commit soul in well-doing unto faithful Creator </a:t>
            </a:r>
          </a:p>
          <a:p>
            <a:pPr lvl="2" eaLnBrk="1" hangingPunct="1">
              <a:lnSpc>
                <a:spcPts val="2000"/>
              </a:lnSpc>
              <a:spcBef>
                <a:spcPts val="1200"/>
              </a:spcBef>
            </a:pPr>
            <a:r>
              <a:rPr lang="en-US" altLang="en-US" b="1" dirty="0">
                <a:latin typeface="Arial Narrow" panose="020B0606020202030204" pitchFamily="34" charset="0"/>
              </a:rPr>
              <a:t>Rev 2:10  Be faithful unto death</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3F141F44-17A1-4F73-979B-450C0F39FC6F}"/>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FAITHFULNESS </a:t>
            </a:r>
          </a:p>
        </p:txBody>
      </p:sp>
    </p:spTree>
    <p:extLst>
      <p:ext uri="{BB962C8B-B14F-4D97-AF65-F5344CB8AC3E}">
        <p14:creationId xmlns:p14="http://schemas.microsoft.com/office/powerpoint/2010/main" val="142473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9B334E-581F-4C33-AD1A-00CA1C2B4223}"/>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APPLICATIONS</a:t>
            </a:r>
            <a:r>
              <a:rPr lang="en-US" altLang="en-US" sz="2800" b="1" dirty="0">
                <a:solidFill>
                  <a:srgbClr val="FFFF00"/>
                </a:solidFill>
                <a:latin typeface="Arial Narrow" panose="020B0606020202030204" pitchFamily="34" charset="0"/>
              </a:rPr>
              <a:t>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Bible study 1Pet 2:1,2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Assembling together Heb 10:24-26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Singing Eph 5:19; Col 3:16 Matt 26:30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Praying 1Thess 5:17; Lk 6:12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Giving  1Cor 16:1-2; 2Cor 8 &amp; 9; 2Cor 9:7</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Lord's Supper  1Cor 11:23-29; Matt 26:26-28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Work (teaching, visiting, helping, etc.) Gal 6:9,10; 2Thess 3:13</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3F141F44-17A1-4F73-979B-450C0F39FC6F}"/>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FAITHFULNESS </a:t>
            </a:r>
          </a:p>
        </p:txBody>
      </p:sp>
    </p:spTree>
    <p:extLst>
      <p:ext uri="{BB962C8B-B14F-4D97-AF65-F5344CB8AC3E}">
        <p14:creationId xmlns:p14="http://schemas.microsoft.com/office/powerpoint/2010/main" val="253722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9B334E-581F-4C33-AD1A-00CA1C2B4223}"/>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Is husband faithful who comes home once in a while? Is wife satisfied if husband brings in a paycheck a few times a year?   Is wife or mother faithful who prepares meals twice a year; only washes clothes when it suites her or is seldom home when needed?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Is student faithful who shows up at school only when they want to and is not regular in attendance; student who never gets assignments or moves forward from grade to grade, but stays in 1st grade for 12 years? </a:t>
            </a:r>
          </a:p>
        </p:txBody>
      </p:sp>
      <p:sp>
        <p:nvSpPr>
          <p:cNvPr id="2051" name="Title 3">
            <a:extLst>
              <a:ext uri="{FF2B5EF4-FFF2-40B4-BE49-F238E27FC236}">
                <a16:creationId xmlns:a16="http://schemas.microsoft.com/office/drawing/2014/main" id="{3F141F44-17A1-4F73-979B-450C0F39FC6F}"/>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FAITHFULNESS </a:t>
            </a:r>
          </a:p>
        </p:txBody>
      </p:sp>
    </p:spTree>
    <p:extLst>
      <p:ext uri="{BB962C8B-B14F-4D97-AF65-F5344CB8AC3E}">
        <p14:creationId xmlns:p14="http://schemas.microsoft.com/office/powerpoint/2010/main" val="130488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9B334E-581F-4C33-AD1A-00CA1C2B4223}"/>
              </a:ext>
            </a:extLst>
          </p:cNvPr>
          <p:cNvSpPr>
            <a:spLocks noGrp="1"/>
          </p:cNvSpPr>
          <p:nvPr>
            <p:ph idx="1"/>
          </p:nvPr>
        </p:nvSpPr>
        <p:spPr>
          <a:xfrm>
            <a:off x="4572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Are we faithful when spasmodic and irregular in our </a:t>
            </a:r>
            <a:r>
              <a:rPr lang="en-US" altLang="en-US" sz="2800" b="1">
                <a:solidFill>
                  <a:srgbClr val="FFFF00"/>
                </a:solidFill>
                <a:latin typeface="Arial Narrow" panose="020B0606020202030204" pitchFamily="34" charset="0"/>
              </a:rPr>
              <a:t>assembling together </a:t>
            </a:r>
            <a:r>
              <a:rPr lang="en-US" altLang="en-US" sz="2800" b="1" dirty="0">
                <a:solidFill>
                  <a:srgbClr val="FFFF00"/>
                </a:solidFill>
                <a:latin typeface="Arial Narrow" panose="020B0606020202030204" pitchFamily="34" charset="0"/>
              </a:rPr>
              <a:t>and work for the Lord</a:t>
            </a:r>
          </a:p>
          <a:p>
            <a:pPr eaLnBrk="1" hangingPunct="1">
              <a:lnSpc>
                <a:spcPts val="2800"/>
              </a:lnSpc>
              <a:spcBef>
                <a:spcPts val="1200"/>
              </a:spcBef>
            </a:pPr>
            <a:r>
              <a:rPr lang="en-US" altLang="en-US" sz="2800" b="1" dirty="0">
                <a:solidFill>
                  <a:srgbClr val="FFFF00"/>
                </a:solidFill>
                <a:latin typeface="Arial Narrow" panose="020B0606020202030204" pitchFamily="34" charset="0"/>
              </a:rPr>
              <a:t>Is a Christian faithful who has no sense of responsibility to the church and depends on everyone else to see that work is done, bills are paid, physical and spiritual needs of brethren are met </a:t>
            </a:r>
          </a:p>
          <a:p>
            <a:pPr eaLnBrk="1" hangingPunct="1">
              <a:lnSpc>
                <a:spcPts val="2800"/>
              </a:lnSpc>
              <a:spcBef>
                <a:spcPts val="1200"/>
              </a:spcBef>
            </a:pPr>
            <a:r>
              <a:rPr lang="en-US" altLang="en-US" sz="2800" b="1" spc="-20" dirty="0">
                <a:solidFill>
                  <a:srgbClr val="FFFF00"/>
                </a:solidFill>
                <a:latin typeface="Arial Narrow" panose="020B0606020202030204" pitchFamily="34" charset="0"/>
              </a:rPr>
              <a:t>Is Christian faithful who thinks it’s ok to miss assemblies, </a:t>
            </a:r>
            <a:r>
              <a:rPr lang="en-US" altLang="en-US" sz="2800" b="1" dirty="0">
                <a:solidFill>
                  <a:srgbClr val="FFFF00"/>
                </a:solidFill>
                <a:latin typeface="Arial Narrow" panose="020B0606020202030204" pitchFamily="34" charset="0"/>
              </a:rPr>
              <a:t>Lord's supper, contribution, classes, gospel meetings; home Bible studies; living according to Bible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A lot more to being faithful than being at all assemblies</a:t>
            </a:r>
          </a:p>
          <a:p>
            <a:pPr eaLnBrk="1" hangingPunct="1">
              <a:lnSpc>
                <a:spcPts val="2800"/>
              </a:lnSpc>
              <a:spcBef>
                <a:spcPts val="1200"/>
              </a:spcBef>
            </a:pP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3F141F44-17A1-4F73-979B-450C0F39FC6F}"/>
              </a:ext>
            </a:extLst>
          </p:cNvPr>
          <p:cNvSpPr>
            <a:spLocks noGrp="1"/>
          </p:cNvSpPr>
          <p:nvPr>
            <p:ph type="title"/>
          </p:nvPr>
        </p:nvSpPr>
        <p:spPr>
          <a:xfrm>
            <a:off x="4572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FAITHFULNESS </a:t>
            </a:r>
          </a:p>
        </p:txBody>
      </p:sp>
    </p:spTree>
    <p:extLst>
      <p:ext uri="{BB962C8B-B14F-4D97-AF65-F5344CB8AC3E}">
        <p14:creationId xmlns:p14="http://schemas.microsoft.com/office/powerpoint/2010/main" val="412758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1500</TotalTime>
  <Words>568</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Arial Narrow</vt:lpstr>
      <vt:lpstr>Arial Black</vt:lpstr>
      <vt:lpstr>Office Theme</vt:lpstr>
      <vt:lpstr>PowerPoint Presentation</vt:lpstr>
      <vt:lpstr>FAITHFULNESS </vt:lpstr>
      <vt:lpstr>FAITHFULNESS </vt:lpstr>
      <vt:lpstr>FAITHFULNESS </vt:lpstr>
      <vt:lpstr>FAITHFULNESS </vt:lpstr>
      <vt:lpstr>FAITHFULNESS </vt:lpstr>
      <vt:lpstr>FAITHFULNESS </vt:lpstr>
      <vt:lpstr>FAITHFULNESS </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PURIFIED SOULS 1Pet 1:22- 2:2</dc:title>
  <dc:creator>Jerry</dc:creator>
  <cp:lastModifiedBy>Jerry Henderson</cp:lastModifiedBy>
  <cp:revision>208</cp:revision>
  <dcterms:created xsi:type="dcterms:W3CDTF">2012-11-07T19:44:25Z</dcterms:created>
  <dcterms:modified xsi:type="dcterms:W3CDTF">2020-06-04T15:25:38Z</dcterms:modified>
</cp:coreProperties>
</file>