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95" r:id="rId4"/>
    <p:sldId id="274" r:id="rId5"/>
    <p:sldId id="276" r:id="rId6"/>
    <p:sldId id="282" r:id="rId7"/>
    <p:sldId id="285" r:id="rId8"/>
    <p:sldId id="288" r:id="rId9"/>
    <p:sldId id="290" r:id="rId10"/>
    <p:sldId id="29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0929"/>
  </p:normalViewPr>
  <p:slideViewPr>
    <p:cSldViewPr>
      <p:cViewPr varScale="1">
        <p:scale>
          <a:sx n="68" d="100"/>
          <a:sy n="68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8239F7-FB54-4BC8-A07A-222AF992B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C081AF-CE4E-45E3-8DAE-B22F2D566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83BE84-9EA6-47F7-924F-76EA98D74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A4E2E-3B67-40B1-946F-2D8FC4383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70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068F0-253D-4735-8075-5B4DCF820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2B0CA0-7174-406D-A226-8EA2FAF0F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5E6B57-29C7-4C68-BFB7-FAE3897CD4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32699-F584-4090-B960-DC10BE661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83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B9039-B12A-445B-80A5-801A4791C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BCD1BA-1D70-484D-9AC5-A61714E43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BE1387-2846-4239-8D6E-BE5965CEB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14580-57A0-43E9-A6F9-662877462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2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06133-6DA4-4AE4-984F-694F261C0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4DE2C5-1B4F-4F4A-8B5C-7474B7F10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0AA150-9A75-4E1C-A45A-0A95C8DBD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68462-85AD-4571-905F-F688F615A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81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B4280-3ED7-4E61-A650-CEC2A72AA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C9FA3A-FCDB-47DB-A471-F40C76CB1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95844C-7E7D-4877-BAE5-117151AD3F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FEA35-9F2A-4112-A840-6B9A72F7F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92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D82EBC-DC87-4BF2-AE50-DCC8CA781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25911-0F39-4552-B462-8B0B7835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F4460-FA6D-4A7D-916C-C9E4EA1CF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DCD08-5C46-465E-9932-C54DE70CC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26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A6B13B-3D0E-4D06-81D2-0FED2DB33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9AB922-5EBA-41EB-8A41-FA5601747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52DDD3-2171-4C2E-8687-5565D6DA9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F8802-CBE4-46EC-9162-3C6C68890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0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B33E97-04C7-46A4-A62B-50EDBE5E2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A84FA0-314C-42E6-90B5-FF13F1DE6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16BC42-42A7-4E86-8FCD-06F1EBB8B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465B-3618-4BE0-9E19-53C856058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81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DCFAB6-1B63-4859-9E83-84AD94606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28C193-E70E-4680-9B64-6DF8340CF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980DBB5-15AD-48EC-9C91-499D1C819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4BF9E-BD0C-4707-B543-A87EC3662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8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9F322-9E1A-4B80-AB2C-38D0033C24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04617B-2B5A-4E06-9E53-58AD3E96E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E6B30-A62D-42E9-BB0E-244E494A4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1CF7B-4C1C-400F-934F-B80AD48F3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36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F9A74-5824-4860-99C1-58BED537D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EFD38A-4B80-4E7E-AAB9-BB3CD8E0BA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676876-7296-45F0-95C4-372A154BA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CCDB5-32C9-455A-B674-209F15A78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21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ED7EE0-1080-49EA-9607-63D8D4A37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C8CE52-3027-413E-9972-DEE7DD81D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A40FB5-087C-4EED-8397-5A14860F2C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38A654-5CCE-4F27-8BEA-4D9198CDF3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E05A49-0A52-476A-B3BF-D17AA689CB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20911E-AD55-4766-9E66-5421BF5D05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51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56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87EC873-DDD0-4EFB-B5CD-282685026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"Emotion": "An intense mental state that arises subjectively rather than through conscious effort &amp; often accompanied by physiological changes; a strong feeling:  the emotions of joy, sorrow, reverence, hate, and love." </a:t>
            </a:r>
            <a:r>
              <a:rPr lang="en-US" altLang="en-US" sz="20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(American Heritage Dictionary)	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Two extremes in religious world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Relying on feeling and ignoring truth. What's "felt in the heart" is placed above Scriptures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Stoic faith, cold, emotionless religion with empty,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3817B0C-81B1-4C65-B284-48E0D36EB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IMPORTANCE OF EMOTION IN RELIGION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Emotions involved in going to heaven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Great Bible characters were emotional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Moses anger burned Ex 32:19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Joseph's feeling for brethren Gen. 45:1-4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Joshua tore his clothes Josh 7:5-7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Jesus displayed emotions Jhn 11:33-36; Lk 19:41-44; </a:t>
            </a:r>
            <a:b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Heb. 5:7-8; Jhn 2:13-16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Paul displayed emotions Acts 20:31; Acts 17:16; 2Cor 7:5-7</a:t>
            </a:r>
          </a:p>
        </p:txBody>
      </p:sp>
      <p:sp>
        <p:nvSpPr>
          <p:cNvPr id="4099" name="WordArt 3">
            <a:extLst>
              <a:ext uri="{FF2B5EF4-FFF2-40B4-BE49-F238E27FC236}">
                <a16:creationId xmlns:a16="http://schemas.microsoft.com/office/drawing/2014/main" id="{6B44070D-3CF1-4606-B34C-8E4A4266AA4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71B154-ED81-4665-A1A3-F5916DBF2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 IN PREACHING AND TEACHING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God intended gospel to be informative and inspiring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Rom 1:16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Avoiding "zeal without knowledge," some go to other extreme of "knowledge without zeal" Rom 10:1-2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Peter preached with emotion in Acts 2 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2158C905-0057-48C6-A536-71D3545B1C8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1685FF3-16A4-4F2F-AE05-BE04BAF59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 IN DEALING WITH SIN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Should be emotional about our own sin 2Cor 7:10;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Matt 26:75; Eph 4:17-19; Jer 6:15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Feel grief for those who are lost in sin Rom 9:1-3; 10:1; Psa 119:136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2849E759-B7F2-4E6F-B34C-D56ADFA5CA8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BA249C7-60E2-4977-8B59-51A206763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PLACE OF EMOTION IN WORSHIP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Worship in spirit and in truth Jhn 4:24; Matt 15:8-9;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Neh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8:8-12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Emotions involved in worship </a:t>
            </a:r>
          </a:p>
          <a:p>
            <a:pPr lvl="2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Taking Lord's Supper worthily 	 </a:t>
            </a:r>
          </a:p>
          <a:p>
            <a:pPr lvl="2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Prayer with reverence and awe </a:t>
            </a:r>
          </a:p>
          <a:p>
            <a:pPr lvl="2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Give cheerfully, with joy and gratitude </a:t>
            </a:r>
          </a:p>
          <a:p>
            <a:pPr lvl="2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Sing with spirit &amp; understanding 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902E1D67-1AAF-4296-87D2-EB0B7308924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28D9664-5324-41EC-8132-2991DE1ED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 IN DEALING WITH BRETHREN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Love fervently 1Pet 1:22; Rom 12:10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Feel what others feel 1Cor 12:26; Rom 12:15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 emotional scene Acts 20:36-38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4057D93C-B25A-48B7-BE89-3B2844460D5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C99AA5A-F177-4553-BDC6-2394B9967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WARNINGS REGARDING EMOTIONS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Emotionalism becomes wrong when it is the end in and of itself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By-product of faith, not foundation of faith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Emotions must not modify or become basis of faith</a:t>
            </a:r>
            <a:r>
              <a:rPr lang="en-US" altLang="en-US" sz="22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Emotions tempered with self-control Gal 5:22-26; 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2Pet 1:5-11; 1Cor 14:32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Emotions should never come from artificial means 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28523067-90C4-4C4F-8ADD-BC02930F42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9FB48F1-59DB-452F-8475-9E071395F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faithful are always emotionally involved in the Lord's cause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 spc="-30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Early Christians were very emotional, so must we </a:t>
            </a:r>
            <a:br>
              <a:rPr lang="en-US" altLang="en-US" sz="2800" b="1" spc="-30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800" b="1" spc="-30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 today.  There must be hatred for sin and false doctrine; grief for those lost in sin; love for brethren; sympathy for lonely and distressed; fear of hell; longing for heaven; and emotional in our worship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25AAD695-3976-4988-88E4-B7E5B9D8E65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EMOTIONS IN THE CHRISTIAN'S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Settings\Jerry\My Documents\Documents\Sermons\Blank Presentation.pot</Template>
  <TotalTime>139</TotalTime>
  <Words>447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Arial Narrow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Henderson</dc:creator>
  <cp:lastModifiedBy>Jerry Henderson</cp:lastModifiedBy>
  <cp:revision>10</cp:revision>
  <dcterms:created xsi:type="dcterms:W3CDTF">2009-05-09T00:28:01Z</dcterms:created>
  <dcterms:modified xsi:type="dcterms:W3CDTF">2021-09-08T19:23:57Z</dcterms:modified>
</cp:coreProperties>
</file>