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97" r:id="rId3"/>
    <p:sldId id="304" r:id="rId4"/>
    <p:sldId id="306" r:id="rId5"/>
    <p:sldId id="307" r:id="rId6"/>
    <p:sldId id="308" r:id="rId7"/>
    <p:sldId id="309" r:id="rId8"/>
    <p:sldId id="291"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9FAFF11-520A-4B85-9443-D215AD8E2911}"/>
              </a:ext>
            </a:extLst>
          </p:cNvPr>
          <p:cNvSpPr>
            <a:spLocks noGrp="1"/>
          </p:cNvSpPr>
          <p:nvPr>
            <p:ph type="dt" sz="half" idx="10"/>
          </p:nvPr>
        </p:nvSpPr>
        <p:spPr/>
        <p:txBody>
          <a:bodyPr/>
          <a:lstStyle>
            <a:lvl1pPr>
              <a:defRPr/>
            </a:lvl1pPr>
          </a:lstStyle>
          <a:p>
            <a:pPr>
              <a:defRPr/>
            </a:pPr>
            <a:fld id="{FA819AF7-ADB9-46A2-90D3-35B6B847FE11}" type="datetimeFigureOut">
              <a:rPr lang="en-US"/>
              <a:pPr>
                <a:defRPr/>
              </a:pPr>
              <a:t>12/19/2020</a:t>
            </a:fld>
            <a:endParaRPr lang="en-US" dirty="0"/>
          </a:p>
        </p:txBody>
      </p:sp>
      <p:sp>
        <p:nvSpPr>
          <p:cNvPr id="5" name="Footer Placeholder 4">
            <a:extLst>
              <a:ext uri="{FF2B5EF4-FFF2-40B4-BE49-F238E27FC236}">
                <a16:creationId xmlns:a16="http://schemas.microsoft.com/office/drawing/2014/main" id="{63E7D506-DA65-4D2D-A15B-03E48B3E5B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1CFE339-5B90-46B5-BEBD-C089FE2F8A56}"/>
              </a:ext>
            </a:extLst>
          </p:cNvPr>
          <p:cNvSpPr>
            <a:spLocks noGrp="1"/>
          </p:cNvSpPr>
          <p:nvPr>
            <p:ph type="sldNum" sz="quarter" idx="12"/>
          </p:nvPr>
        </p:nvSpPr>
        <p:spPr/>
        <p:txBody>
          <a:bodyPr/>
          <a:lstStyle>
            <a:lvl1pPr>
              <a:defRPr/>
            </a:lvl1pPr>
          </a:lstStyle>
          <a:p>
            <a:fld id="{90CAE53D-2CA8-4B0D-BBB1-B67C530D097E}" type="slidenum">
              <a:rPr lang="en-US" altLang="en-US"/>
              <a:pPr/>
              <a:t>‹#›</a:t>
            </a:fld>
            <a:endParaRPr lang="en-US" altLang="en-US"/>
          </a:p>
        </p:txBody>
      </p:sp>
    </p:spTree>
    <p:extLst>
      <p:ext uri="{BB962C8B-B14F-4D97-AF65-F5344CB8AC3E}">
        <p14:creationId xmlns:p14="http://schemas.microsoft.com/office/powerpoint/2010/main" val="403288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A0B637-9258-4D1B-8D5A-E99FACBA8964}"/>
              </a:ext>
            </a:extLst>
          </p:cNvPr>
          <p:cNvSpPr>
            <a:spLocks noGrp="1"/>
          </p:cNvSpPr>
          <p:nvPr>
            <p:ph type="dt" sz="half" idx="10"/>
          </p:nvPr>
        </p:nvSpPr>
        <p:spPr/>
        <p:txBody>
          <a:bodyPr/>
          <a:lstStyle>
            <a:lvl1pPr>
              <a:defRPr/>
            </a:lvl1pPr>
          </a:lstStyle>
          <a:p>
            <a:pPr>
              <a:defRPr/>
            </a:pPr>
            <a:fld id="{970D6D64-D145-46CA-B789-26198E1761A6}" type="datetimeFigureOut">
              <a:rPr lang="en-US"/>
              <a:pPr>
                <a:defRPr/>
              </a:pPr>
              <a:t>12/19/2020</a:t>
            </a:fld>
            <a:endParaRPr lang="en-US" dirty="0"/>
          </a:p>
        </p:txBody>
      </p:sp>
      <p:sp>
        <p:nvSpPr>
          <p:cNvPr id="5" name="Footer Placeholder 4">
            <a:extLst>
              <a:ext uri="{FF2B5EF4-FFF2-40B4-BE49-F238E27FC236}">
                <a16:creationId xmlns:a16="http://schemas.microsoft.com/office/drawing/2014/main" id="{9273FEE4-B2A6-4642-A8B6-3B5852BFA4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FBFA393-E370-4FDE-A50C-07EB930F590D}"/>
              </a:ext>
            </a:extLst>
          </p:cNvPr>
          <p:cNvSpPr>
            <a:spLocks noGrp="1"/>
          </p:cNvSpPr>
          <p:nvPr>
            <p:ph type="sldNum" sz="quarter" idx="12"/>
          </p:nvPr>
        </p:nvSpPr>
        <p:spPr/>
        <p:txBody>
          <a:bodyPr/>
          <a:lstStyle>
            <a:lvl1pPr>
              <a:defRPr/>
            </a:lvl1pPr>
          </a:lstStyle>
          <a:p>
            <a:fld id="{518ABB6E-E419-41B3-AE5C-68AC3FF12443}" type="slidenum">
              <a:rPr lang="en-US" altLang="en-US"/>
              <a:pPr/>
              <a:t>‹#›</a:t>
            </a:fld>
            <a:endParaRPr lang="en-US" altLang="en-US"/>
          </a:p>
        </p:txBody>
      </p:sp>
    </p:spTree>
    <p:extLst>
      <p:ext uri="{BB962C8B-B14F-4D97-AF65-F5344CB8AC3E}">
        <p14:creationId xmlns:p14="http://schemas.microsoft.com/office/powerpoint/2010/main" val="145977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4A9DF-B4F5-437A-9D7E-245F49E19ED8}"/>
              </a:ext>
            </a:extLst>
          </p:cNvPr>
          <p:cNvSpPr>
            <a:spLocks noGrp="1"/>
          </p:cNvSpPr>
          <p:nvPr>
            <p:ph type="dt" sz="half" idx="10"/>
          </p:nvPr>
        </p:nvSpPr>
        <p:spPr/>
        <p:txBody>
          <a:bodyPr/>
          <a:lstStyle>
            <a:lvl1pPr>
              <a:defRPr/>
            </a:lvl1pPr>
          </a:lstStyle>
          <a:p>
            <a:pPr>
              <a:defRPr/>
            </a:pPr>
            <a:fld id="{8FEAD4B6-C024-4513-B228-7BC9684ABB6E}" type="datetimeFigureOut">
              <a:rPr lang="en-US"/>
              <a:pPr>
                <a:defRPr/>
              </a:pPr>
              <a:t>12/19/2020</a:t>
            </a:fld>
            <a:endParaRPr lang="en-US" dirty="0"/>
          </a:p>
        </p:txBody>
      </p:sp>
      <p:sp>
        <p:nvSpPr>
          <p:cNvPr id="5" name="Footer Placeholder 4">
            <a:extLst>
              <a:ext uri="{FF2B5EF4-FFF2-40B4-BE49-F238E27FC236}">
                <a16:creationId xmlns:a16="http://schemas.microsoft.com/office/drawing/2014/main" id="{DF9065F1-9335-4D52-8367-858CD2AA7FB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D2DF89A-BFE4-414F-8A2F-BE5A8FCC77E6}"/>
              </a:ext>
            </a:extLst>
          </p:cNvPr>
          <p:cNvSpPr>
            <a:spLocks noGrp="1"/>
          </p:cNvSpPr>
          <p:nvPr>
            <p:ph type="sldNum" sz="quarter" idx="12"/>
          </p:nvPr>
        </p:nvSpPr>
        <p:spPr/>
        <p:txBody>
          <a:bodyPr/>
          <a:lstStyle>
            <a:lvl1pPr>
              <a:defRPr/>
            </a:lvl1pPr>
          </a:lstStyle>
          <a:p>
            <a:fld id="{1A2066BE-7686-4AB5-A0B6-20A263305A42}" type="slidenum">
              <a:rPr lang="en-US" altLang="en-US"/>
              <a:pPr/>
              <a:t>‹#›</a:t>
            </a:fld>
            <a:endParaRPr lang="en-US" altLang="en-US"/>
          </a:p>
        </p:txBody>
      </p:sp>
    </p:spTree>
    <p:extLst>
      <p:ext uri="{BB962C8B-B14F-4D97-AF65-F5344CB8AC3E}">
        <p14:creationId xmlns:p14="http://schemas.microsoft.com/office/powerpoint/2010/main" val="379128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857CCD-1CBA-4C97-98AE-E95988E6E7CD}"/>
              </a:ext>
            </a:extLst>
          </p:cNvPr>
          <p:cNvSpPr>
            <a:spLocks noGrp="1"/>
          </p:cNvSpPr>
          <p:nvPr>
            <p:ph type="dt" sz="half" idx="10"/>
          </p:nvPr>
        </p:nvSpPr>
        <p:spPr/>
        <p:txBody>
          <a:bodyPr/>
          <a:lstStyle>
            <a:lvl1pPr>
              <a:defRPr/>
            </a:lvl1pPr>
          </a:lstStyle>
          <a:p>
            <a:pPr>
              <a:defRPr/>
            </a:pPr>
            <a:fld id="{87D0CB93-0320-4C39-A689-4238A3CE921C}" type="datetimeFigureOut">
              <a:rPr lang="en-US"/>
              <a:pPr>
                <a:defRPr/>
              </a:pPr>
              <a:t>12/19/2020</a:t>
            </a:fld>
            <a:endParaRPr lang="en-US" dirty="0"/>
          </a:p>
        </p:txBody>
      </p:sp>
      <p:sp>
        <p:nvSpPr>
          <p:cNvPr id="5" name="Footer Placeholder 4">
            <a:extLst>
              <a:ext uri="{FF2B5EF4-FFF2-40B4-BE49-F238E27FC236}">
                <a16:creationId xmlns:a16="http://schemas.microsoft.com/office/drawing/2014/main" id="{E050042C-1160-49AC-86F7-C235A34F18C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89B11B0-F380-4D05-8680-B736B3661D45}"/>
              </a:ext>
            </a:extLst>
          </p:cNvPr>
          <p:cNvSpPr>
            <a:spLocks noGrp="1"/>
          </p:cNvSpPr>
          <p:nvPr>
            <p:ph type="sldNum" sz="quarter" idx="12"/>
          </p:nvPr>
        </p:nvSpPr>
        <p:spPr/>
        <p:txBody>
          <a:bodyPr/>
          <a:lstStyle>
            <a:lvl1pPr>
              <a:defRPr/>
            </a:lvl1pPr>
          </a:lstStyle>
          <a:p>
            <a:fld id="{5BD6F69E-6D32-41C8-8125-22BE60764B38}" type="slidenum">
              <a:rPr lang="en-US" altLang="en-US"/>
              <a:pPr/>
              <a:t>‹#›</a:t>
            </a:fld>
            <a:endParaRPr lang="en-US" altLang="en-US"/>
          </a:p>
        </p:txBody>
      </p:sp>
    </p:spTree>
    <p:extLst>
      <p:ext uri="{BB962C8B-B14F-4D97-AF65-F5344CB8AC3E}">
        <p14:creationId xmlns:p14="http://schemas.microsoft.com/office/powerpoint/2010/main" val="2018669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577406-C48E-4CF5-A430-E25A65A86679}"/>
              </a:ext>
            </a:extLst>
          </p:cNvPr>
          <p:cNvSpPr>
            <a:spLocks noGrp="1"/>
          </p:cNvSpPr>
          <p:nvPr>
            <p:ph type="dt" sz="half" idx="10"/>
          </p:nvPr>
        </p:nvSpPr>
        <p:spPr/>
        <p:txBody>
          <a:bodyPr/>
          <a:lstStyle>
            <a:lvl1pPr>
              <a:defRPr/>
            </a:lvl1pPr>
          </a:lstStyle>
          <a:p>
            <a:pPr>
              <a:defRPr/>
            </a:pPr>
            <a:fld id="{42820ADB-F1C0-4DC4-8459-FAAA4F809D4A}" type="datetimeFigureOut">
              <a:rPr lang="en-US"/>
              <a:pPr>
                <a:defRPr/>
              </a:pPr>
              <a:t>12/19/2020</a:t>
            </a:fld>
            <a:endParaRPr lang="en-US" dirty="0"/>
          </a:p>
        </p:txBody>
      </p:sp>
      <p:sp>
        <p:nvSpPr>
          <p:cNvPr id="5" name="Footer Placeholder 4">
            <a:extLst>
              <a:ext uri="{FF2B5EF4-FFF2-40B4-BE49-F238E27FC236}">
                <a16:creationId xmlns:a16="http://schemas.microsoft.com/office/drawing/2014/main" id="{C9529F91-D096-4203-B043-2E1BD392D7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63A0FA-2A60-4F0B-B653-FC6F9964A7D6}"/>
              </a:ext>
            </a:extLst>
          </p:cNvPr>
          <p:cNvSpPr>
            <a:spLocks noGrp="1"/>
          </p:cNvSpPr>
          <p:nvPr>
            <p:ph type="sldNum" sz="quarter" idx="12"/>
          </p:nvPr>
        </p:nvSpPr>
        <p:spPr/>
        <p:txBody>
          <a:bodyPr/>
          <a:lstStyle>
            <a:lvl1pPr>
              <a:defRPr/>
            </a:lvl1pPr>
          </a:lstStyle>
          <a:p>
            <a:fld id="{D1E96E41-65A2-4C94-B2B9-7318B1519F6E}" type="slidenum">
              <a:rPr lang="en-US" altLang="en-US"/>
              <a:pPr/>
              <a:t>‹#›</a:t>
            </a:fld>
            <a:endParaRPr lang="en-US" altLang="en-US"/>
          </a:p>
        </p:txBody>
      </p:sp>
    </p:spTree>
    <p:extLst>
      <p:ext uri="{BB962C8B-B14F-4D97-AF65-F5344CB8AC3E}">
        <p14:creationId xmlns:p14="http://schemas.microsoft.com/office/powerpoint/2010/main" val="280060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EDB7F22-86B5-48F7-B2B0-DC3662E1BFC6}"/>
              </a:ext>
            </a:extLst>
          </p:cNvPr>
          <p:cNvSpPr>
            <a:spLocks noGrp="1"/>
          </p:cNvSpPr>
          <p:nvPr>
            <p:ph type="dt" sz="half" idx="10"/>
          </p:nvPr>
        </p:nvSpPr>
        <p:spPr/>
        <p:txBody>
          <a:bodyPr/>
          <a:lstStyle>
            <a:lvl1pPr>
              <a:defRPr/>
            </a:lvl1pPr>
          </a:lstStyle>
          <a:p>
            <a:pPr>
              <a:defRPr/>
            </a:pPr>
            <a:fld id="{F12DC014-0F05-46AB-80AF-915350FF636B}" type="datetimeFigureOut">
              <a:rPr lang="en-US"/>
              <a:pPr>
                <a:defRPr/>
              </a:pPr>
              <a:t>12/19/2020</a:t>
            </a:fld>
            <a:endParaRPr lang="en-US" dirty="0"/>
          </a:p>
        </p:txBody>
      </p:sp>
      <p:sp>
        <p:nvSpPr>
          <p:cNvPr id="6" name="Footer Placeholder 4">
            <a:extLst>
              <a:ext uri="{FF2B5EF4-FFF2-40B4-BE49-F238E27FC236}">
                <a16:creationId xmlns:a16="http://schemas.microsoft.com/office/drawing/2014/main" id="{35EB72D3-1773-47A8-B325-A93E3ACD231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B7E8E2B-AF6D-4D3C-B444-786673248A26}"/>
              </a:ext>
            </a:extLst>
          </p:cNvPr>
          <p:cNvSpPr>
            <a:spLocks noGrp="1"/>
          </p:cNvSpPr>
          <p:nvPr>
            <p:ph type="sldNum" sz="quarter" idx="12"/>
          </p:nvPr>
        </p:nvSpPr>
        <p:spPr/>
        <p:txBody>
          <a:bodyPr/>
          <a:lstStyle>
            <a:lvl1pPr>
              <a:defRPr/>
            </a:lvl1pPr>
          </a:lstStyle>
          <a:p>
            <a:fld id="{C610AE11-C772-4B55-A589-BD5F15DA9615}" type="slidenum">
              <a:rPr lang="en-US" altLang="en-US"/>
              <a:pPr/>
              <a:t>‹#›</a:t>
            </a:fld>
            <a:endParaRPr lang="en-US" altLang="en-US"/>
          </a:p>
        </p:txBody>
      </p:sp>
    </p:spTree>
    <p:extLst>
      <p:ext uri="{BB962C8B-B14F-4D97-AF65-F5344CB8AC3E}">
        <p14:creationId xmlns:p14="http://schemas.microsoft.com/office/powerpoint/2010/main" val="51415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5C15233-7F17-4B6F-89B2-A590F84EB2CB}"/>
              </a:ext>
            </a:extLst>
          </p:cNvPr>
          <p:cNvSpPr>
            <a:spLocks noGrp="1"/>
          </p:cNvSpPr>
          <p:nvPr>
            <p:ph type="dt" sz="half" idx="10"/>
          </p:nvPr>
        </p:nvSpPr>
        <p:spPr/>
        <p:txBody>
          <a:bodyPr/>
          <a:lstStyle>
            <a:lvl1pPr>
              <a:defRPr/>
            </a:lvl1pPr>
          </a:lstStyle>
          <a:p>
            <a:pPr>
              <a:defRPr/>
            </a:pPr>
            <a:fld id="{4A6ED467-8D03-43C2-83E9-D749F2F15DBB}" type="datetimeFigureOut">
              <a:rPr lang="en-US"/>
              <a:pPr>
                <a:defRPr/>
              </a:pPr>
              <a:t>12/19/2020</a:t>
            </a:fld>
            <a:endParaRPr lang="en-US" dirty="0"/>
          </a:p>
        </p:txBody>
      </p:sp>
      <p:sp>
        <p:nvSpPr>
          <p:cNvPr id="8" name="Footer Placeholder 4">
            <a:extLst>
              <a:ext uri="{FF2B5EF4-FFF2-40B4-BE49-F238E27FC236}">
                <a16:creationId xmlns:a16="http://schemas.microsoft.com/office/drawing/2014/main" id="{7D14F55E-4502-4184-B026-F41DC6A1F36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1A6AF9A-154C-4D3B-B81D-23EA27201618}"/>
              </a:ext>
            </a:extLst>
          </p:cNvPr>
          <p:cNvSpPr>
            <a:spLocks noGrp="1"/>
          </p:cNvSpPr>
          <p:nvPr>
            <p:ph type="sldNum" sz="quarter" idx="12"/>
          </p:nvPr>
        </p:nvSpPr>
        <p:spPr/>
        <p:txBody>
          <a:bodyPr/>
          <a:lstStyle>
            <a:lvl1pPr>
              <a:defRPr/>
            </a:lvl1pPr>
          </a:lstStyle>
          <a:p>
            <a:fld id="{1C68AA61-7ACB-446E-AE98-3D68853ADF3F}" type="slidenum">
              <a:rPr lang="en-US" altLang="en-US"/>
              <a:pPr/>
              <a:t>‹#›</a:t>
            </a:fld>
            <a:endParaRPr lang="en-US" altLang="en-US"/>
          </a:p>
        </p:txBody>
      </p:sp>
    </p:spTree>
    <p:extLst>
      <p:ext uri="{BB962C8B-B14F-4D97-AF65-F5344CB8AC3E}">
        <p14:creationId xmlns:p14="http://schemas.microsoft.com/office/powerpoint/2010/main" val="226193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7F5A91A-11C3-44C8-B817-7F979F6CCB13}"/>
              </a:ext>
            </a:extLst>
          </p:cNvPr>
          <p:cNvSpPr>
            <a:spLocks noGrp="1"/>
          </p:cNvSpPr>
          <p:nvPr>
            <p:ph type="dt" sz="half" idx="10"/>
          </p:nvPr>
        </p:nvSpPr>
        <p:spPr/>
        <p:txBody>
          <a:bodyPr/>
          <a:lstStyle>
            <a:lvl1pPr>
              <a:defRPr/>
            </a:lvl1pPr>
          </a:lstStyle>
          <a:p>
            <a:pPr>
              <a:defRPr/>
            </a:pPr>
            <a:fld id="{B5F6C158-9642-41DA-B387-3715ADAF9DB4}" type="datetimeFigureOut">
              <a:rPr lang="en-US"/>
              <a:pPr>
                <a:defRPr/>
              </a:pPr>
              <a:t>12/19/2020</a:t>
            </a:fld>
            <a:endParaRPr lang="en-US" dirty="0"/>
          </a:p>
        </p:txBody>
      </p:sp>
      <p:sp>
        <p:nvSpPr>
          <p:cNvPr id="4" name="Footer Placeholder 4">
            <a:extLst>
              <a:ext uri="{FF2B5EF4-FFF2-40B4-BE49-F238E27FC236}">
                <a16:creationId xmlns:a16="http://schemas.microsoft.com/office/drawing/2014/main" id="{3EF9527A-4AF7-412C-A98A-32F1D25438B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0DF15B2-CDF8-4C72-A1BD-B6FC86F5FA84}"/>
              </a:ext>
            </a:extLst>
          </p:cNvPr>
          <p:cNvSpPr>
            <a:spLocks noGrp="1"/>
          </p:cNvSpPr>
          <p:nvPr>
            <p:ph type="sldNum" sz="quarter" idx="12"/>
          </p:nvPr>
        </p:nvSpPr>
        <p:spPr/>
        <p:txBody>
          <a:bodyPr/>
          <a:lstStyle>
            <a:lvl1pPr>
              <a:defRPr/>
            </a:lvl1pPr>
          </a:lstStyle>
          <a:p>
            <a:fld id="{37DFD007-B174-4517-8B7F-CD9A6F5354F8}" type="slidenum">
              <a:rPr lang="en-US" altLang="en-US"/>
              <a:pPr/>
              <a:t>‹#›</a:t>
            </a:fld>
            <a:endParaRPr lang="en-US" altLang="en-US"/>
          </a:p>
        </p:txBody>
      </p:sp>
    </p:spTree>
    <p:extLst>
      <p:ext uri="{BB962C8B-B14F-4D97-AF65-F5344CB8AC3E}">
        <p14:creationId xmlns:p14="http://schemas.microsoft.com/office/powerpoint/2010/main" val="113308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101C34B-A0C3-4BC5-A999-A8D1BCA42A55}"/>
              </a:ext>
            </a:extLst>
          </p:cNvPr>
          <p:cNvSpPr>
            <a:spLocks noGrp="1"/>
          </p:cNvSpPr>
          <p:nvPr>
            <p:ph type="dt" sz="half" idx="10"/>
          </p:nvPr>
        </p:nvSpPr>
        <p:spPr/>
        <p:txBody>
          <a:bodyPr/>
          <a:lstStyle>
            <a:lvl1pPr>
              <a:defRPr/>
            </a:lvl1pPr>
          </a:lstStyle>
          <a:p>
            <a:pPr>
              <a:defRPr/>
            </a:pPr>
            <a:fld id="{87BA07DF-5302-4027-B7B4-32894F4DC389}" type="datetimeFigureOut">
              <a:rPr lang="en-US"/>
              <a:pPr>
                <a:defRPr/>
              </a:pPr>
              <a:t>12/19/2020</a:t>
            </a:fld>
            <a:endParaRPr lang="en-US" dirty="0"/>
          </a:p>
        </p:txBody>
      </p:sp>
      <p:sp>
        <p:nvSpPr>
          <p:cNvPr id="3" name="Footer Placeholder 4">
            <a:extLst>
              <a:ext uri="{FF2B5EF4-FFF2-40B4-BE49-F238E27FC236}">
                <a16:creationId xmlns:a16="http://schemas.microsoft.com/office/drawing/2014/main" id="{EBE7520D-31AD-4A1D-BA80-698924CD2A1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CE83554-64D4-4659-A2F6-AB88E2235F06}"/>
              </a:ext>
            </a:extLst>
          </p:cNvPr>
          <p:cNvSpPr>
            <a:spLocks noGrp="1"/>
          </p:cNvSpPr>
          <p:nvPr>
            <p:ph type="sldNum" sz="quarter" idx="12"/>
          </p:nvPr>
        </p:nvSpPr>
        <p:spPr/>
        <p:txBody>
          <a:bodyPr/>
          <a:lstStyle>
            <a:lvl1pPr>
              <a:defRPr/>
            </a:lvl1pPr>
          </a:lstStyle>
          <a:p>
            <a:fld id="{BA11A2B6-DF17-410E-A9EE-AF50901F61CF}" type="slidenum">
              <a:rPr lang="en-US" altLang="en-US"/>
              <a:pPr/>
              <a:t>‹#›</a:t>
            </a:fld>
            <a:endParaRPr lang="en-US" altLang="en-US"/>
          </a:p>
        </p:txBody>
      </p:sp>
    </p:spTree>
    <p:extLst>
      <p:ext uri="{BB962C8B-B14F-4D97-AF65-F5344CB8AC3E}">
        <p14:creationId xmlns:p14="http://schemas.microsoft.com/office/powerpoint/2010/main" val="3540976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AB71105-6668-4244-BC8C-3371DF8FAAE6}"/>
              </a:ext>
            </a:extLst>
          </p:cNvPr>
          <p:cNvSpPr>
            <a:spLocks noGrp="1"/>
          </p:cNvSpPr>
          <p:nvPr>
            <p:ph type="dt" sz="half" idx="10"/>
          </p:nvPr>
        </p:nvSpPr>
        <p:spPr/>
        <p:txBody>
          <a:bodyPr/>
          <a:lstStyle>
            <a:lvl1pPr>
              <a:defRPr/>
            </a:lvl1pPr>
          </a:lstStyle>
          <a:p>
            <a:pPr>
              <a:defRPr/>
            </a:pPr>
            <a:fld id="{5133C785-E8F8-4B5C-9CAE-943C1C347BA2}" type="datetimeFigureOut">
              <a:rPr lang="en-US"/>
              <a:pPr>
                <a:defRPr/>
              </a:pPr>
              <a:t>12/19/2020</a:t>
            </a:fld>
            <a:endParaRPr lang="en-US" dirty="0"/>
          </a:p>
        </p:txBody>
      </p:sp>
      <p:sp>
        <p:nvSpPr>
          <p:cNvPr id="6" name="Footer Placeholder 4">
            <a:extLst>
              <a:ext uri="{FF2B5EF4-FFF2-40B4-BE49-F238E27FC236}">
                <a16:creationId xmlns:a16="http://schemas.microsoft.com/office/drawing/2014/main" id="{1700EDB3-7F55-4716-ADEE-5EB94C7D8B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157DC88-8379-40D6-A1DA-B467CBE928A0}"/>
              </a:ext>
            </a:extLst>
          </p:cNvPr>
          <p:cNvSpPr>
            <a:spLocks noGrp="1"/>
          </p:cNvSpPr>
          <p:nvPr>
            <p:ph type="sldNum" sz="quarter" idx="12"/>
          </p:nvPr>
        </p:nvSpPr>
        <p:spPr/>
        <p:txBody>
          <a:bodyPr/>
          <a:lstStyle>
            <a:lvl1pPr>
              <a:defRPr/>
            </a:lvl1pPr>
          </a:lstStyle>
          <a:p>
            <a:fld id="{94406AF2-133C-4A02-A2D7-48C27407A472}" type="slidenum">
              <a:rPr lang="en-US" altLang="en-US"/>
              <a:pPr/>
              <a:t>‹#›</a:t>
            </a:fld>
            <a:endParaRPr lang="en-US" altLang="en-US"/>
          </a:p>
        </p:txBody>
      </p:sp>
    </p:spTree>
    <p:extLst>
      <p:ext uri="{BB962C8B-B14F-4D97-AF65-F5344CB8AC3E}">
        <p14:creationId xmlns:p14="http://schemas.microsoft.com/office/powerpoint/2010/main" val="1094776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90D7DBE-5D52-4665-AB34-B2CBBEEA8485}"/>
              </a:ext>
            </a:extLst>
          </p:cNvPr>
          <p:cNvSpPr>
            <a:spLocks noGrp="1"/>
          </p:cNvSpPr>
          <p:nvPr>
            <p:ph type="dt" sz="half" idx="10"/>
          </p:nvPr>
        </p:nvSpPr>
        <p:spPr/>
        <p:txBody>
          <a:bodyPr/>
          <a:lstStyle>
            <a:lvl1pPr>
              <a:defRPr/>
            </a:lvl1pPr>
          </a:lstStyle>
          <a:p>
            <a:pPr>
              <a:defRPr/>
            </a:pPr>
            <a:fld id="{06587E7F-A843-48A0-927D-3C7D54CDD1B5}" type="datetimeFigureOut">
              <a:rPr lang="en-US"/>
              <a:pPr>
                <a:defRPr/>
              </a:pPr>
              <a:t>12/19/2020</a:t>
            </a:fld>
            <a:endParaRPr lang="en-US" dirty="0"/>
          </a:p>
        </p:txBody>
      </p:sp>
      <p:sp>
        <p:nvSpPr>
          <p:cNvPr id="6" name="Footer Placeholder 4">
            <a:extLst>
              <a:ext uri="{FF2B5EF4-FFF2-40B4-BE49-F238E27FC236}">
                <a16:creationId xmlns:a16="http://schemas.microsoft.com/office/drawing/2014/main" id="{6D81B14F-5861-4231-8AA1-3C03B92F200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92B95C4-29E4-4666-A58D-24AA36450927}"/>
              </a:ext>
            </a:extLst>
          </p:cNvPr>
          <p:cNvSpPr>
            <a:spLocks noGrp="1"/>
          </p:cNvSpPr>
          <p:nvPr>
            <p:ph type="sldNum" sz="quarter" idx="12"/>
          </p:nvPr>
        </p:nvSpPr>
        <p:spPr/>
        <p:txBody>
          <a:bodyPr/>
          <a:lstStyle>
            <a:lvl1pPr>
              <a:defRPr/>
            </a:lvl1pPr>
          </a:lstStyle>
          <a:p>
            <a:fld id="{63A76466-B9E1-4925-8170-DD1BEDB62725}" type="slidenum">
              <a:rPr lang="en-US" altLang="en-US"/>
              <a:pPr/>
              <a:t>‹#›</a:t>
            </a:fld>
            <a:endParaRPr lang="en-US" altLang="en-US"/>
          </a:p>
        </p:txBody>
      </p:sp>
    </p:spTree>
    <p:extLst>
      <p:ext uri="{BB962C8B-B14F-4D97-AF65-F5344CB8AC3E}">
        <p14:creationId xmlns:p14="http://schemas.microsoft.com/office/powerpoint/2010/main" val="151593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746AB12-CD42-425B-A5D9-BD5D9DA9133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6931A91-87D5-46CE-81FC-5087536FEEE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78BDD3F-6107-452F-B445-4DC04C35535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DAB7FFA-59F2-4084-AFEA-A6C36854C9EE}" type="datetimeFigureOut">
              <a:rPr lang="en-US"/>
              <a:pPr>
                <a:defRPr/>
              </a:pPr>
              <a:t>12/19/2020</a:t>
            </a:fld>
            <a:endParaRPr lang="en-US" dirty="0"/>
          </a:p>
        </p:txBody>
      </p:sp>
      <p:sp>
        <p:nvSpPr>
          <p:cNvPr id="5" name="Footer Placeholder 4">
            <a:extLst>
              <a:ext uri="{FF2B5EF4-FFF2-40B4-BE49-F238E27FC236}">
                <a16:creationId xmlns:a16="http://schemas.microsoft.com/office/drawing/2014/main" id="{C8F6EF58-AA01-4B30-95D0-1E1BFC6A936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44E9E4CD-6E85-479F-A316-871687AD886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fld id="{4E686AF7-8C02-452C-BA91-1B0A76213F38}"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609600"/>
            <a:ext cx="8229600" cy="5562600"/>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John Quincy Adams, (sixth president) once said: "So great is my veneration for the Bible that the earlier my children begin to read it the more confident will be my hope that they will prove useful citizens </a:t>
            </a:r>
            <a:r>
              <a:rPr lang="en-US" altLang="en-US" sz="2800" b="1">
                <a:solidFill>
                  <a:srgbClr val="FFFF00"/>
                </a:solidFill>
                <a:latin typeface="Arial Narrow" panose="020B0606020202030204" pitchFamily="34" charset="0"/>
              </a:rPr>
              <a:t>of their </a:t>
            </a:r>
            <a:r>
              <a:rPr lang="en-US" altLang="en-US" sz="2800" b="1" dirty="0">
                <a:solidFill>
                  <a:srgbClr val="FFFF00"/>
                </a:solidFill>
                <a:latin typeface="Arial Narrow" panose="020B0606020202030204" pitchFamily="34" charset="0"/>
              </a:rPr>
              <a:t>country and respectable members of society.  I have for many years made it a practice to read through the Bible once every year.“</a:t>
            </a:r>
          </a:p>
          <a:p>
            <a:pPr eaLnBrk="1" hangingPunct="1">
              <a:lnSpc>
                <a:spcPts val="2800"/>
              </a:lnSpc>
              <a:spcBef>
                <a:spcPts val="1200"/>
              </a:spcBef>
            </a:pPr>
            <a:r>
              <a:rPr lang="en-US" altLang="en-US" sz="2800" b="1" dirty="0">
                <a:solidFill>
                  <a:srgbClr val="FFFF00"/>
                </a:solidFill>
                <a:latin typeface="Arial Narrow" panose="020B0606020202030204" pitchFamily="34" charset="0"/>
              </a:rPr>
              <a:t>George Muller, who established many orphanages throughout England, said: "I believe that the one chief reason that I have been kept in happy useful service is that I have been a lover of Holy Scripture.  It has been my habit to read the Bible through four times a year; in a prayerful spirit, to apply it to my heart, and practice what I find there.  I have been for sixty-nine years a happy man; happy, happy, happy.“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6096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Patrick Henry (remember: "give me liberty or give me death, to the Virginia Convention), who said:  "The Bible is worth more than all other books which have ever been printed." and Charles Dickens, who wrote:  "The New Testament is the very best book that ever was or will be known in the world."</a:t>
            </a:r>
          </a:p>
        </p:txBody>
      </p:sp>
    </p:spTree>
    <p:extLst>
      <p:ext uri="{BB962C8B-B14F-4D97-AF65-F5344CB8AC3E}">
        <p14:creationId xmlns:p14="http://schemas.microsoft.com/office/powerpoint/2010/main" val="29355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THE POWER OF GOD'S WORD TO SAVE Jas 1:21</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God's word saves us by producing faith Rom 10:17; Heb 11:6; Jhn 8:24; Jhn 20:30-31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Word saves us by causing us to be "born again" 1Pet 1:22-23; Jhn 3:3-5; Lk 8:11; 1Pet 1: 23-25; Jas 1:18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God's word saves us by keeping us saved Acts 20:29-32; 1Cor 10:11-12; 2Tim 3:14-17; Hos 4:6</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DAILY BIBLE READING (I)</a:t>
            </a:r>
            <a:br>
              <a:rPr lang="en-US" altLang="en-US" sz="2800" dirty="0">
                <a:latin typeface="Arial Black" panose="020B0A04020102020204" pitchFamily="34" charset="0"/>
                <a:cs typeface="Arial" panose="020B0604020202020204" pitchFamily="34" charset="0"/>
              </a:rPr>
            </a:br>
            <a:r>
              <a:rPr lang="en-US" altLang="en-US" sz="2800" dirty="0">
                <a:latin typeface="Arial Black" panose="020B0A04020102020204" pitchFamily="34" charset="0"/>
                <a:cs typeface="Arial" panose="020B0604020202020204" pitchFamily="34" charset="0"/>
              </a:rPr>
              <a:t>Why We Need To Make It A Habit</a:t>
            </a:r>
          </a:p>
        </p:txBody>
      </p:sp>
    </p:spTree>
    <p:extLst>
      <p:ext uri="{BB962C8B-B14F-4D97-AF65-F5344CB8AC3E}">
        <p14:creationId xmlns:p14="http://schemas.microsoft.com/office/powerpoint/2010/main" val="767506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THE POWER OF GOD'S WORD TO COMFORT Rom 15:4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God's word comforts through the "hope" it gives Acts 26:6</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God's word comforts through "happiness" it gives Psa 1:1-3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God's word comforts us through the "peace" it gives </a:t>
            </a:r>
            <a:br>
              <a:rPr lang="en-US" altLang="en-US" sz="2400" b="1" dirty="0">
                <a:solidFill>
                  <a:srgbClr val="FFFF00"/>
                </a:solidFill>
                <a:latin typeface="Arial Narrow" panose="020B0606020202030204" pitchFamily="34" charset="0"/>
              </a:rPr>
            </a:br>
            <a:r>
              <a:rPr lang="en-US" altLang="en-US" sz="2400" b="1" dirty="0">
                <a:solidFill>
                  <a:srgbClr val="FFFF00"/>
                </a:solidFill>
                <a:latin typeface="Arial Narrow" panose="020B0606020202030204" pitchFamily="34" charset="0"/>
              </a:rPr>
              <a:t>Psa 119:165; 119:92-93</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DAILY BIBLE READING (I)</a:t>
            </a:r>
            <a:br>
              <a:rPr lang="en-US" altLang="en-US" sz="2800" dirty="0">
                <a:latin typeface="Arial Black" panose="020B0A04020102020204" pitchFamily="34" charset="0"/>
                <a:cs typeface="Arial" panose="020B0604020202020204" pitchFamily="34" charset="0"/>
              </a:rPr>
            </a:br>
            <a:r>
              <a:rPr lang="en-US" altLang="en-US" sz="2800" dirty="0">
                <a:latin typeface="Arial Black" panose="020B0A04020102020204" pitchFamily="34" charset="0"/>
                <a:cs typeface="Arial" panose="020B0604020202020204" pitchFamily="34" charset="0"/>
              </a:rPr>
              <a:t>Why We Need To Make It A Habit</a:t>
            </a:r>
          </a:p>
        </p:txBody>
      </p:sp>
    </p:spTree>
    <p:extLst>
      <p:ext uri="{BB962C8B-B14F-4D97-AF65-F5344CB8AC3E}">
        <p14:creationId xmlns:p14="http://schemas.microsoft.com/office/powerpoint/2010/main" val="48862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WE ARE CREATURES OF HABIT AND TIME</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As creatures of habit we either have good habits or bad habits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As creatures of time we are subject to limitations of time &amp; place Jas 4:14 </a:t>
            </a:r>
          </a:p>
          <a:p>
            <a:pPr lvl="1" eaLnBrk="1" hangingPunct="1">
              <a:lnSpc>
                <a:spcPts val="2800"/>
              </a:lnSpc>
              <a:spcBef>
                <a:spcPts val="1200"/>
              </a:spcBef>
            </a:pPr>
            <a:r>
              <a:rPr lang="en-US" altLang="en-US" sz="2400" b="1" dirty="0">
                <a:solidFill>
                  <a:srgbClr val="FFFF00"/>
                </a:solidFill>
                <a:latin typeface="Arial Narrow" panose="020B0606020202030204" pitchFamily="34" charset="0"/>
              </a:rPr>
              <a:t>As creatures of both if we do not develop habit of daily Bible reading, our time on this earth will one day catch up with us</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DAILY BIBLE READING (I)</a:t>
            </a:r>
            <a:br>
              <a:rPr lang="en-US" altLang="en-US" sz="2800" dirty="0">
                <a:latin typeface="Arial Black" panose="020B0A04020102020204" pitchFamily="34" charset="0"/>
                <a:cs typeface="Arial" panose="020B0604020202020204" pitchFamily="34" charset="0"/>
              </a:rPr>
            </a:br>
            <a:r>
              <a:rPr lang="en-US" altLang="en-US" sz="2800" dirty="0">
                <a:latin typeface="Arial Black" panose="020B0A04020102020204" pitchFamily="34" charset="0"/>
                <a:cs typeface="Arial" panose="020B0604020202020204" pitchFamily="34" charset="0"/>
              </a:rPr>
              <a:t>Why We Need To Make It A Habit</a:t>
            </a:r>
          </a:p>
        </p:txBody>
      </p:sp>
    </p:spTree>
    <p:extLst>
      <p:ext uri="{BB962C8B-B14F-4D97-AF65-F5344CB8AC3E}">
        <p14:creationId xmlns:p14="http://schemas.microsoft.com/office/powerpoint/2010/main" val="200352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Close to the end of another year.  Did you develop the habit this year?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Time has passed, have I / you read the Word of God upon which your soul's salvation depends!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Another year is about to begin, and resolutions will be made.  So, make daily Bible reading one of the top resolutions on your list, and at the end of next year things will be different </a:t>
            </a:r>
          </a:p>
          <a:p>
            <a:pPr eaLnBrk="1" hangingPunct="1">
              <a:lnSpc>
                <a:spcPts val="2800"/>
              </a:lnSpc>
              <a:spcBef>
                <a:spcPts val="1200"/>
              </a:spcBef>
            </a:pPr>
            <a:r>
              <a:rPr lang="en-US" altLang="en-US" sz="2800" b="1" dirty="0">
                <a:solidFill>
                  <a:srgbClr val="FFFF00"/>
                </a:solidFill>
                <a:latin typeface="Arial Narrow" panose="020B0606020202030204" pitchFamily="34" charset="0"/>
              </a:rPr>
              <a:t>In next lesson, suggestions will be offered on HOW to make DAILY BIBLE READING a habit </a:t>
            </a:r>
          </a:p>
          <a:p>
            <a:pPr eaLnBrk="1" hangingPunct="1">
              <a:lnSpc>
                <a:spcPts val="2800"/>
              </a:lnSpc>
              <a:spcBef>
                <a:spcPts val="1200"/>
              </a:spcBef>
            </a:pP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DAILY BIBLE READING (I)</a:t>
            </a:r>
            <a:br>
              <a:rPr lang="en-US" altLang="en-US" sz="2800" dirty="0">
                <a:latin typeface="Arial Black" panose="020B0A04020102020204" pitchFamily="34" charset="0"/>
                <a:cs typeface="Arial" panose="020B0604020202020204" pitchFamily="34" charset="0"/>
              </a:rPr>
            </a:br>
            <a:r>
              <a:rPr lang="en-US" altLang="en-US" sz="2800" dirty="0">
                <a:latin typeface="Arial Black" panose="020B0A04020102020204" pitchFamily="34" charset="0"/>
                <a:cs typeface="Arial" panose="020B0604020202020204" pitchFamily="34" charset="0"/>
              </a:rPr>
              <a:t>Why We Need To Make It A Habit</a:t>
            </a:r>
          </a:p>
        </p:txBody>
      </p:sp>
    </p:spTree>
    <p:extLst>
      <p:ext uri="{BB962C8B-B14F-4D97-AF65-F5344CB8AC3E}">
        <p14:creationId xmlns:p14="http://schemas.microsoft.com/office/powerpoint/2010/main" val="335889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1479</TotalTime>
  <Words>559</Words>
  <Application>Microsoft Office PowerPoint</Application>
  <PresentationFormat>On-screen Show (4:3)</PresentationFormat>
  <Paragraphs>23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Arial Narrow</vt:lpstr>
      <vt:lpstr>Office Theme</vt:lpstr>
      <vt:lpstr>PowerPoint Presentation</vt:lpstr>
      <vt:lpstr>PowerPoint Presentation</vt:lpstr>
      <vt:lpstr>PowerPoint Presentation</vt:lpstr>
      <vt:lpstr>DAILY BIBLE READING (I) Why We Need To Make It A Habit</vt:lpstr>
      <vt:lpstr>DAILY BIBLE READING (I) Why We Need To Make It A Habit</vt:lpstr>
      <vt:lpstr>DAILY BIBLE READING (I) Why We Need To Make It A Habit</vt:lpstr>
      <vt:lpstr>DAILY BIBLE READING (I) Why We Need To Make It A Habit</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PURIFIED SOULS 1Pet 1:22- 2:2</dc:title>
  <dc:creator>Jerry</dc:creator>
  <cp:lastModifiedBy>Jerry Henderson</cp:lastModifiedBy>
  <cp:revision>208</cp:revision>
  <dcterms:created xsi:type="dcterms:W3CDTF">2012-11-07T19:44:25Z</dcterms:created>
  <dcterms:modified xsi:type="dcterms:W3CDTF">2020-12-19T17:04:49Z</dcterms:modified>
</cp:coreProperties>
</file>