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0F142-2EC5-4342-A811-99C626C9B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A609C-24EF-4D72-9876-A29E899D3763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9BA6A-A965-45E6-9DD2-AFE706252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24C88-3080-4E96-8F17-8D047BF3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899D-7934-4242-B115-50C4F4BBC9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938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7054D-5503-48C5-B45C-9FF146D4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AE6C-41D3-431E-88F2-39068E25462A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301C4-37E0-4FBE-807D-CB1BE333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4F4D7-6776-4840-9D45-3B346D3E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6CAF-7006-4E7E-8FBD-E9E0979C12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27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F5DBD-DC1C-4E32-BFA2-3B4D5AA1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B9BC-9193-4F3B-B60A-8588B40499FD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BEA2E-C64C-4135-9300-BDBE15D1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0E9E0-EDFC-45C4-A14C-392B2CE55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DE00C-1653-43DA-AEE3-C8E451608F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073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74BE5-2482-43FB-B56F-891DB380E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0ED3-DC35-4424-A86F-101BC1412E9D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64767-9607-4351-988D-37369503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C0752-188D-46EA-ABAB-55081591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D3C75-53FC-4F46-9CDA-BDB4ED8FFD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451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BE868-CE39-46CC-AA72-075F0D34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AFF8E-D64F-439D-AE41-EC4F2D6E9968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44E81-5F7B-454B-9012-9D562B30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5A4E1-8CF1-4B2D-B757-8CE8B774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9A8B-704C-4CA2-B739-55B98333E4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36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8C75AE-72CE-4928-ACED-DCD70A765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6C49-260B-4AB4-AF4A-302911233CD3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F8FC69-3736-4F52-86BF-56DA5335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A1E08C-965D-4EA2-86E3-CBBB3379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CB6BA-284F-435D-B2AD-D90F173E13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331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10540B-9800-4122-9F07-4BEA622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2F11-6BF8-4094-A300-4C3A11E76E7A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46BA382-6593-45C6-9B8C-F5FC723C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C22A72-11B0-44DE-ADD7-D3B4DEA2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4AD1-DD90-4C1A-A6F4-FF2830DA5D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14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B2AD68C-6AB7-4214-B678-13DF6EE9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B1FF6-48C6-4E65-9C99-15FCBB91938E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163439A-5EC3-4FA3-BABE-01C20593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5C549E-6B54-4BE2-9BBB-11E1B6132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2F71F-667D-4331-9188-29AA6163F5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960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80630B4-2C26-4991-B933-B182E5D6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827F8-CEF9-4710-BB33-9AE00F271A8A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88E412-F8F7-45DB-8BE8-3462DBA2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73E29E-B708-4407-B99F-42F43030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0AD5-6495-498B-97F9-47B085E8FA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580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5C298A-7818-418A-98EE-78E6149C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19E1E-FA48-4589-98FD-B1DE9807A275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AB92F0-FB9A-45F1-8375-D07F7F61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B5DBF5-45FF-4C98-B21C-EA6FE354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AAF8-A9BA-4E66-8D5B-3CC5A52179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049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5BF0D6-5F03-4FA5-B9A3-6BF40047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C23A-F815-4901-91F3-F63F5B623202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350F60-8810-494E-8D09-29227ACB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20E765-DE61-4391-9D17-D3F6A186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7940-F8B8-4C26-8059-0F619960770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210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FD1754A-27F2-4DA0-BEEB-42E62AA55A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CE62804-CF5C-40D8-A1D0-2A20B5119C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44724-E4CC-4118-B50B-79F78FCA4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E78A6C-EC26-43B6-8740-63D0BFD781BE}" type="datetimeFigureOut">
              <a:rPr lang="en-US"/>
              <a:pPr>
                <a:defRPr/>
              </a:pPr>
              <a:t>10/8/2019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2AB2C-D510-415B-BD9D-1B234A5CC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41BF4-1688-413B-ADBF-49EF16907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4793BC-C989-4C66-AD68-855C00DFCD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C3B34B-5695-4359-AFFD-697000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Disciple - a learner, adherent, imitator, follower Jhn 8:31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Disciple must deny self and take up his cross Matt 16:24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Disciple must be submissive Matt 7:21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There is cost in being a disciple of Christ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E60F58A5-A20B-49AE-99B3-13D23A75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COST OF DISCIPLESHIP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Lk 14:26-33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C3B34B-5695-4359-AFFD-697000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MOTIVES FOR BECOMING A DISCIPLE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Improper motives Matt 10:37; Gal 1:10; Lk 6:26; Mk 8:36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Proper motives Jhn 6:68; Jhn 6:69; 2Cor 5:14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Deep conviction Acts 4:12; 2Tim 1:12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E60F58A5-A20B-49AE-99B3-13D23A75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COST OF DISCIPLESHIP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Lk 14:26-33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1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C3B34B-5695-4359-AFFD-697000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REQUIREMENTS FOR DISCIPLESHIP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Keep his word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Commission Matt 28:19,20; Mk 16:15,16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Faithful worship Heb 10:25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Abstain from fleshly lusts &amp; evil 1Pet 2:11; 1Thess 5:22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Put some things away Eph 4:25-32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Bear much fruit Jhn 15:8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Love one another Jhn 13:35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E60F58A5-A20B-49AE-99B3-13D23A75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COST OF DISCIPLESHIP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Lk 14:26-33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19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C3B34B-5695-4359-AFFD-697000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SOME WOULD NOT PAY THE COST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Many disciples Jhn 6:66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Felix Acts 24:25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Agrippa almost persuaded Acts 26:28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Ananias and Sapphira Acts 5:1-10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Demas  2Tim 4:10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E60F58A5-A20B-49AE-99B3-13D23A75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COST OF DISCIPLESHIP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Lk 14:26-33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7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C3B34B-5695-4359-AFFD-697000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SOME WILLING TO PAY THE COST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twelve Mk 10:28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Paul Phil 3:7,8; 2Cor 11:23-28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Stephen Acts 7:57-60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Philip Acts 8:5, 26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E60F58A5-A20B-49AE-99B3-13D23A75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COST OF DISCIPLESHIP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Lk 14:26-33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8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C3B34B-5695-4359-AFFD-6970006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Must have the right motives for paying the cost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Being a disciple involves decisions in many areas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Turning against teaching given by parents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Giving up worldly pleasures &amp; possessions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Suffering persecution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Even death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Cost paid before enjoying blessings Mk 10:29, 30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Am I willing to pay the cost?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E60F58A5-A20B-49AE-99B3-13D23A75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COST OF DISCIPLESHIP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Lk 14:26-33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3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240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Arial Narrow</vt:lpstr>
      <vt:lpstr>Arial Black</vt:lpstr>
      <vt:lpstr>Office Theme</vt:lpstr>
      <vt:lpstr>PowerPoint Presentation</vt:lpstr>
      <vt:lpstr>THE COST OF DISCIPLESHIP Lk 14:26-33</vt:lpstr>
      <vt:lpstr>THE COST OF DISCIPLESHIP Lk 14:26-33</vt:lpstr>
      <vt:lpstr>THE COST OF DISCIPLESHIP Lk 14:26-33</vt:lpstr>
      <vt:lpstr>THE COST OF DISCIPLESHIP Lk 14:26-33</vt:lpstr>
      <vt:lpstr>THE COST OF DISCIPLESHIP Lk 14:26-33</vt:lpstr>
      <vt:lpstr>THE COST OF DISCIPLESHIP Lk 14:26-33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177</cp:revision>
  <dcterms:created xsi:type="dcterms:W3CDTF">2012-11-07T19:44:25Z</dcterms:created>
  <dcterms:modified xsi:type="dcterms:W3CDTF">2019-10-08T20:46:05Z</dcterms:modified>
</cp:coreProperties>
</file>