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97" r:id="rId3"/>
    <p:sldId id="298" r:id="rId4"/>
    <p:sldId id="299" r:id="rId5"/>
    <p:sldId id="300" r:id="rId6"/>
    <p:sldId id="301" r:id="rId7"/>
    <p:sldId id="302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9FF54-32DF-4386-9343-BC7DF117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5265F-CFFE-43BD-A050-A05E29B12D58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7E27F-9B7C-46B4-8111-69C8FBDF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888F4-C4CA-4703-89AC-C92FC4E7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F9396-CCF1-4ACF-A65C-CCD2378E63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329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CB097-959A-4502-A110-AA178FE4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3A8AE-734E-4A02-B8B7-4ABFF87A6DF9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AABE8-6ABF-4DF8-8964-E912D96C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DF8F5-1F94-41EF-8F81-8862AA62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619F-D21C-460C-8455-AF3034CC78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933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564B7-F614-4719-A95F-0D3BBC0E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D258-7168-4D7A-9F2B-A0B3ACEBA929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5198D-0BD7-4DAC-A2B5-71B9CA3FD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2353C-E379-4C0C-9269-99269ED4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2F133-1FC0-437E-AB2A-BC43D8477C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788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1BF0F-5544-43F5-AAB5-15AD19F4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DEA9B-0D6D-42D8-8C3F-99710AB18017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B45DD-0F04-4D8F-A4FF-8CD7D29D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C3E43-E85D-4D09-A228-E1C34868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40DF-133A-42D1-AE6D-B54283D05E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089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1E9A7-C2CB-4FBF-81A1-F264B427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9E837-37A9-43AC-A542-EC327299129D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74E72-5D89-42F9-95A0-791233ACB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2102C-0E9F-4E33-A7A2-4CAA6BB5B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7E078-E705-4F2D-A3F3-B94813B69B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917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7C3FBC-D23F-4A87-9888-7AE336E0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6952A-804D-463A-9B94-CE9A59AC9C79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EA9C51-B7FF-4263-ADDE-F730EFCA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5D52B6-B298-4A3C-A819-45A691C1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36FB-63F3-4ED9-A3E1-F6692E15D4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441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078CA72-1FDF-4822-A441-2F872D36A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B902D-9428-44B0-AA78-8DBE96AA1C1F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46535EF-3594-4A4E-966D-205838C8F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69C867-63C5-47DA-9772-81CE0B8A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76EB4-1719-41A4-A041-991D847295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617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550C792-B5C0-4C4D-B550-8F1F8FBB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492D-3C6B-4CDA-8FBC-DEAF9A597EFE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7EEAB5C-5128-4EA1-A522-572843A7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4BCDA96-F8E9-404F-BD29-3A6E3FA9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D97E2-7F88-40B3-A96A-1E82AF6049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727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18A8C13-9D2F-453F-8EB8-18DE1CAD0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5816-AE51-407B-B383-D0DD604FE3F1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7757BE-4102-4372-8A60-505E5BCC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A41E1EC-EE9A-4631-AEE3-31ACB0CD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6FA14-F56F-4AB1-9976-D9E8373E49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403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32B827-0ACC-4C35-BA0E-40C0E8BFB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D8C1A-F68E-4952-A5A6-3DEF1718037A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E50ED2-AAEF-4468-A749-84B27A21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D2C073-FF1D-4103-83A1-5EAA8529C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F5C9A-0B68-4373-B679-9DDF8C69872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721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490D7F-0C63-4053-99F5-094159D5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6ED15-37CD-49D3-9F12-DB698FED46BF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7FD64C9-1FF5-4C64-9FFC-1F34B82B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718363-4126-4169-B186-271B1840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5A16F-4228-492A-96CE-AEB3762C2C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964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2590D8-A6DA-4C69-BC4F-28F9621DD73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4E40300-B704-45A0-9FBB-5E0F5CDBB1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354B-ECCA-4268-B199-6D8762F1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891B50-CABC-4572-8CA2-48ABD58E5261}" type="datetimeFigureOut">
              <a:rPr lang="en-US"/>
              <a:pPr>
                <a:defRPr/>
              </a:pPr>
              <a:t>4/3/2019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C2CB-5611-40B3-85DA-815E762AF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313E-0EFE-4D3B-8774-9760E5F4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C7A1B3-1AF6-4C2C-A228-FB93A97668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52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28925-4280-494D-9C4B-7A2AE10BC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God's people marching toward promise land came to impossible looking situation - Jordan at flood stage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God's people today marching toward heaven sometime find impossible looking obstacles to overcome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Lessons from Israelites crossing of the Jordan help in our journey to heaven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D3007EC2-A80C-4BE6-8190-81C7B3CD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CROSSING THE JORDAN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Josh 3:14-17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28925-4280-494D-9C4B-7A2AE10BC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FAITH IN GOD'S WORD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Sight says crossing impossible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Priest step into the water demonstrating faith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Lean on faith dealing with obstacles Heb 11:6; Rom 10:17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D3007EC2-A80C-4BE6-8190-81C7B3CD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CROSSING THE JORDAN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Josh 3:14-17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7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28925-4280-494D-9C4B-7A2AE10BC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OBEDIENCE TO GOD’S WORD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Faith and obedience are inseparable Jas 2:26; Heb 11:8;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Jas 2:21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Faith that most preach different from Bible faith Jas 2:22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Eternal salvation to all that obey Heb 5:8-9; Num 13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D3007EC2-A80C-4BE6-8190-81C7B3CD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CROSSING THE JORDAN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Josh 3:14-17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9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28925-4280-494D-9C4B-7A2AE10BC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GREAT INFLUENCE FOR GOOD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Leaders influenced the people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People influenced one another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Leaders in church (elders) have influence Acts 20:28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Christians influence leaders 1Thess 5:12,13; 1Tim 5:17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D3007EC2-A80C-4BE6-8190-81C7B3CD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CROSSING THE JORDAN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Josh 3:14-17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25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28925-4280-494D-9C4B-7A2AE10BC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TRUTHFULNESS AND POWER OF GOD'S WORD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made a promise to Israel Josh 3:13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God’s word is true and powerful Jhn 17:17; Heb 4:12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All God's promises will come true 2Pet 3:9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D3007EC2-A80C-4BE6-8190-81C7B3CD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CROSSING THE JORDAN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Josh 3:14-17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49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28925-4280-494D-9C4B-7A2AE10BC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Things written aforetime for our learning Rom 15:4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Four great lessons from Israelites crossing Jordan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Faith, Obedience, Influence, and Truthfulness of God's Word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Christ is author of eternal salvation to all that obey him Heb 5:8-9 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D3007EC2-A80C-4BE6-8190-81C7B3CD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CROSSING THE JORDAN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Josh 3:14-17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68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203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Arial Narrow</vt:lpstr>
      <vt:lpstr>Office Theme</vt:lpstr>
      <vt:lpstr>PowerPoint Presentation</vt:lpstr>
      <vt:lpstr>CROSSING THE JORDAN Josh 3:14-17</vt:lpstr>
      <vt:lpstr>CROSSING THE JORDAN Josh 3:14-17</vt:lpstr>
      <vt:lpstr>CROSSING THE JORDAN Josh 3:14-17</vt:lpstr>
      <vt:lpstr>CROSSING THE JORDAN Josh 3:14-17</vt:lpstr>
      <vt:lpstr>CROSSING THE JORDAN Josh 3:14-17</vt:lpstr>
      <vt:lpstr>CROSSING THE JORDAN Josh 3:14-17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164</cp:revision>
  <dcterms:created xsi:type="dcterms:W3CDTF">2012-11-07T19:44:25Z</dcterms:created>
  <dcterms:modified xsi:type="dcterms:W3CDTF">2019-04-03T18:37:51Z</dcterms:modified>
</cp:coreProperties>
</file>