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7" r:id="rId3"/>
    <p:sldId id="303" r:id="rId4"/>
    <p:sldId id="304" r:id="rId5"/>
    <p:sldId id="305" r:id="rId6"/>
    <p:sldId id="306" r:id="rId7"/>
    <p:sldId id="307" r:id="rId8"/>
    <p:sldId id="29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271A810-57E3-4368-A9CD-C661E81AA8D4}"/>
              </a:ext>
            </a:extLst>
          </p:cNvPr>
          <p:cNvSpPr>
            <a:spLocks noGrp="1"/>
          </p:cNvSpPr>
          <p:nvPr>
            <p:ph type="dt" sz="half" idx="10"/>
          </p:nvPr>
        </p:nvSpPr>
        <p:spPr/>
        <p:txBody>
          <a:bodyPr/>
          <a:lstStyle>
            <a:lvl1pPr>
              <a:defRPr/>
            </a:lvl1pPr>
          </a:lstStyle>
          <a:p>
            <a:pPr>
              <a:defRPr/>
            </a:pPr>
            <a:fld id="{A6015D8D-EA21-4731-9EB7-C5D5CEBAEB30}" type="datetimeFigureOut">
              <a:rPr lang="en-US"/>
              <a:pPr>
                <a:defRPr/>
              </a:pPr>
              <a:t>10/5/2019</a:t>
            </a:fld>
            <a:endParaRPr lang="en-US" dirty="0"/>
          </a:p>
        </p:txBody>
      </p:sp>
      <p:sp>
        <p:nvSpPr>
          <p:cNvPr id="5" name="Footer Placeholder 4">
            <a:extLst>
              <a:ext uri="{FF2B5EF4-FFF2-40B4-BE49-F238E27FC236}">
                <a16:creationId xmlns:a16="http://schemas.microsoft.com/office/drawing/2014/main" id="{103761BB-7715-4C02-B7B1-1430B67F505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6689C9C-ABAA-4B2F-9769-64A2086CFBF4}"/>
              </a:ext>
            </a:extLst>
          </p:cNvPr>
          <p:cNvSpPr>
            <a:spLocks noGrp="1"/>
          </p:cNvSpPr>
          <p:nvPr>
            <p:ph type="sldNum" sz="quarter" idx="12"/>
          </p:nvPr>
        </p:nvSpPr>
        <p:spPr/>
        <p:txBody>
          <a:bodyPr/>
          <a:lstStyle>
            <a:lvl1pPr>
              <a:defRPr/>
            </a:lvl1pPr>
          </a:lstStyle>
          <a:p>
            <a:pPr>
              <a:defRPr/>
            </a:pPr>
            <a:fld id="{C52DA161-FF54-4C01-B261-FB6A770AFFCF}" type="slidenum">
              <a:rPr lang="en-US" altLang="en-US"/>
              <a:pPr>
                <a:defRPr/>
              </a:pPr>
              <a:t>‹#›</a:t>
            </a:fld>
            <a:endParaRPr lang="en-US" altLang="en-US" dirty="0"/>
          </a:p>
        </p:txBody>
      </p:sp>
    </p:spTree>
    <p:extLst>
      <p:ext uri="{BB962C8B-B14F-4D97-AF65-F5344CB8AC3E}">
        <p14:creationId xmlns:p14="http://schemas.microsoft.com/office/powerpoint/2010/main" val="207594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0EFFC-EFD5-4AC4-A11B-5E190C7D235C}"/>
              </a:ext>
            </a:extLst>
          </p:cNvPr>
          <p:cNvSpPr>
            <a:spLocks noGrp="1"/>
          </p:cNvSpPr>
          <p:nvPr>
            <p:ph type="dt" sz="half" idx="10"/>
          </p:nvPr>
        </p:nvSpPr>
        <p:spPr/>
        <p:txBody>
          <a:bodyPr/>
          <a:lstStyle>
            <a:lvl1pPr>
              <a:defRPr/>
            </a:lvl1pPr>
          </a:lstStyle>
          <a:p>
            <a:pPr>
              <a:defRPr/>
            </a:pPr>
            <a:fld id="{200AF541-EDD3-4C06-8260-8988BB6965BB}" type="datetimeFigureOut">
              <a:rPr lang="en-US"/>
              <a:pPr>
                <a:defRPr/>
              </a:pPr>
              <a:t>10/5/2019</a:t>
            </a:fld>
            <a:endParaRPr lang="en-US" dirty="0"/>
          </a:p>
        </p:txBody>
      </p:sp>
      <p:sp>
        <p:nvSpPr>
          <p:cNvPr id="5" name="Footer Placeholder 4">
            <a:extLst>
              <a:ext uri="{FF2B5EF4-FFF2-40B4-BE49-F238E27FC236}">
                <a16:creationId xmlns:a16="http://schemas.microsoft.com/office/drawing/2014/main" id="{C6A814B0-CACF-4C60-9A1C-967D20E174F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9FFE5A3-90FE-4D9C-9471-CE703F9E5705}"/>
              </a:ext>
            </a:extLst>
          </p:cNvPr>
          <p:cNvSpPr>
            <a:spLocks noGrp="1"/>
          </p:cNvSpPr>
          <p:nvPr>
            <p:ph type="sldNum" sz="quarter" idx="12"/>
          </p:nvPr>
        </p:nvSpPr>
        <p:spPr/>
        <p:txBody>
          <a:bodyPr/>
          <a:lstStyle>
            <a:lvl1pPr>
              <a:defRPr/>
            </a:lvl1pPr>
          </a:lstStyle>
          <a:p>
            <a:pPr>
              <a:defRPr/>
            </a:pPr>
            <a:fld id="{ADD8CF21-540A-4E72-9598-C70BD400918F}" type="slidenum">
              <a:rPr lang="en-US" altLang="en-US"/>
              <a:pPr>
                <a:defRPr/>
              </a:pPr>
              <a:t>‹#›</a:t>
            </a:fld>
            <a:endParaRPr lang="en-US" altLang="en-US" dirty="0"/>
          </a:p>
        </p:txBody>
      </p:sp>
    </p:spTree>
    <p:extLst>
      <p:ext uri="{BB962C8B-B14F-4D97-AF65-F5344CB8AC3E}">
        <p14:creationId xmlns:p14="http://schemas.microsoft.com/office/powerpoint/2010/main" val="115325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B815D-1499-4EFB-82AA-4A7C3525B99C}"/>
              </a:ext>
            </a:extLst>
          </p:cNvPr>
          <p:cNvSpPr>
            <a:spLocks noGrp="1"/>
          </p:cNvSpPr>
          <p:nvPr>
            <p:ph type="dt" sz="half" idx="10"/>
          </p:nvPr>
        </p:nvSpPr>
        <p:spPr/>
        <p:txBody>
          <a:bodyPr/>
          <a:lstStyle>
            <a:lvl1pPr>
              <a:defRPr/>
            </a:lvl1pPr>
          </a:lstStyle>
          <a:p>
            <a:pPr>
              <a:defRPr/>
            </a:pPr>
            <a:fld id="{E69682A9-389A-497B-9B3C-853112E2122A}" type="datetimeFigureOut">
              <a:rPr lang="en-US"/>
              <a:pPr>
                <a:defRPr/>
              </a:pPr>
              <a:t>10/5/2019</a:t>
            </a:fld>
            <a:endParaRPr lang="en-US" dirty="0"/>
          </a:p>
        </p:txBody>
      </p:sp>
      <p:sp>
        <p:nvSpPr>
          <p:cNvPr id="5" name="Footer Placeholder 4">
            <a:extLst>
              <a:ext uri="{FF2B5EF4-FFF2-40B4-BE49-F238E27FC236}">
                <a16:creationId xmlns:a16="http://schemas.microsoft.com/office/drawing/2014/main" id="{8BF5B616-D038-4BED-A964-24BAC200F20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32B337-EE12-4F69-B3E3-712BBD6759EC}"/>
              </a:ext>
            </a:extLst>
          </p:cNvPr>
          <p:cNvSpPr>
            <a:spLocks noGrp="1"/>
          </p:cNvSpPr>
          <p:nvPr>
            <p:ph type="sldNum" sz="quarter" idx="12"/>
          </p:nvPr>
        </p:nvSpPr>
        <p:spPr/>
        <p:txBody>
          <a:bodyPr/>
          <a:lstStyle>
            <a:lvl1pPr>
              <a:defRPr/>
            </a:lvl1pPr>
          </a:lstStyle>
          <a:p>
            <a:pPr>
              <a:defRPr/>
            </a:pPr>
            <a:fld id="{0F92921A-248B-4FB1-8019-8C07EC101C8D}" type="slidenum">
              <a:rPr lang="en-US" altLang="en-US"/>
              <a:pPr>
                <a:defRPr/>
              </a:pPr>
              <a:t>‹#›</a:t>
            </a:fld>
            <a:endParaRPr lang="en-US" altLang="en-US" dirty="0"/>
          </a:p>
        </p:txBody>
      </p:sp>
    </p:spTree>
    <p:extLst>
      <p:ext uri="{BB962C8B-B14F-4D97-AF65-F5344CB8AC3E}">
        <p14:creationId xmlns:p14="http://schemas.microsoft.com/office/powerpoint/2010/main" val="178767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3E9D1-9B0A-469B-AB7D-D67B7C7E53DF}"/>
              </a:ext>
            </a:extLst>
          </p:cNvPr>
          <p:cNvSpPr>
            <a:spLocks noGrp="1"/>
          </p:cNvSpPr>
          <p:nvPr>
            <p:ph type="dt" sz="half" idx="10"/>
          </p:nvPr>
        </p:nvSpPr>
        <p:spPr/>
        <p:txBody>
          <a:bodyPr/>
          <a:lstStyle>
            <a:lvl1pPr>
              <a:defRPr/>
            </a:lvl1pPr>
          </a:lstStyle>
          <a:p>
            <a:pPr>
              <a:defRPr/>
            </a:pPr>
            <a:fld id="{614D935C-6576-4BDA-A714-4341249B1C22}" type="datetimeFigureOut">
              <a:rPr lang="en-US"/>
              <a:pPr>
                <a:defRPr/>
              </a:pPr>
              <a:t>10/5/2019</a:t>
            </a:fld>
            <a:endParaRPr lang="en-US" dirty="0"/>
          </a:p>
        </p:txBody>
      </p:sp>
      <p:sp>
        <p:nvSpPr>
          <p:cNvPr id="5" name="Footer Placeholder 4">
            <a:extLst>
              <a:ext uri="{FF2B5EF4-FFF2-40B4-BE49-F238E27FC236}">
                <a16:creationId xmlns:a16="http://schemas.microsoft.com/office/drawing/2014/main" id="{CA6D37F4-2141-4B58-99BC-38917FD2C30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809F093-6959-4CA9-AB46-34EC59890E21}"/>
              </a:ext>
            </a:extLst>
          </p:cNvPr>
          <p:cNvSpPr>
            <a:spLocks noGrp="1"/>
          </p:cNvSpPr>
          <p:nvPr>
            <p:ph type="sldNum" sz="quarter" idx="12"/>
          </p:nvPr>
        </p:nvSpPr>
        <p:spPr/>
        <p:txBody>
          <a:bodyPr/>
          <a:lstStyle>
            <a:lvl1pPr>
              <a:defRPr/>
            </a:lvl1pPr>
          </a:lstStyle>
          <a:p>
            <a:pPr>
              <a:defRPr/>
            </a:pPr>
            <a:fld id="{F9E8ABA2-39C6-42BF-9D77-38CDCC00D460}" type="slidenum">
              <a:rPr lang="en-US" altLang="en-US"/>
              <a:pPr>
                <a:defRPr/>
              </a:pPr>
              <a:t>‹#›</a:t>
            </a:fld>
            <a:endParaRPr lang="en-US" altLang="en-US" dirty="0"/>
          </a:p>
        </p:txBody>
      </p:sp>
    </p:spTree>
    <p:extLst>
      <p:ext uri="{BB962C8B-B14F-4D97-AF65-F5344CB8AC3E}">
        <p14:creationId xmlns:p14="http://schemas.microsoft.com/office/powerpoint/2010/main" val="275804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2F38D4-205B-4D63-B806-83FAA156B0F2}"/>
              </a:ext>
            </a:extLst>
          </p:cNvPr>
          <p:cNvSpPr>
            <a:spLocks noGrp="1"/>
          </p:cNvSpPr>
          <p:nvPr>
            <p:ph type="dt" sz="half" idx="10"/>
          </p:nvPr>
        </p:nvSpPr>
        <p:spPr/>
        <p:txBody>
          <a:bodyPr/>
          <a:lstStyle>
            <a:lvl1pPr>
              <a:defRPr/>
            </a:lvl1pPr>
          </a:lstStyle>
          <a:p>
            <a:pPr>
              <a:defRPr/>
            </a:pPr>
            <a:fld id="{53EDE2AC-A0F9-49EE-A1C5-64A88400075F}" type="datetimeFigureOut">
              <a:rPr lang="en-US"/>
              <a:pPr>
                <a:defRPr/>
              </a:pPr>
              <a:t>10/5/2019</a:t>
            </a:fld>
            <a:endParaRPr lang="en-US" dirty="0"/>
          </a:p>
        </p:txBody>
      </p:sp>
      <p:sp>
        <p:nvSpPr>
          <p:cNvPr id="5" name="Footer Placeholder 4">
            <a:extLst>
              <a:ext uri="{FF2B5EF4-FFF2-40B4-BE49-F238E27FC236}">
                <a16:creationId xmlns:a16="http://schemas.microsoft.com/office/drawing/2014/main" id="{536B726B-CC27-44B4-89AE-96044C478C65}"/>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746E5EC1-1B46-4574-B656-A7CDE5BE64CB}"/>
              </a:ext>
            </a:extLst>
          </p:cNvPr>
          <p:cNvSpPr>
            <a:spLocks noGrp="1"/>
          </p:cNvSpPr>
          <p:nvPr>
            <p:ph type="sldNum" sz="quarter" idx="12"/>
          </p:nvPr>
        </p:nvSpPr>
        <p:spPr/>
        <p:txBody>
          <a:bodyPr/>
          <a:lstStyle>
            <a:lvl1pPr>
              <a:defRPr/>
            </a:lvl1pPr>
          </a:lstStyle>
          <a:p>
            <a:pPr>
              <a:defRPr/>
            </a:pPr>
            <a:fld id="{3AB6E95B-F4F2-4EFE-8DA2-B1EF4B12F64F}" type="slidenum">
              <a:rPr lang="en-US" altLang="en-US"/>
              <a:pPr>
                <a:defRPr/>
              </a:pPr>
              <a:t>‹#›</a:t>
            </a:fld>
            <a:endParaRPr lang="en-US" altLang="en-US" dirty="0"/>
          </a:p>
        </p:txBody>
      </p:sp>
    </p:spTree>
    <p:extLst>
      <p:ext uri="{BB962C8B-B14F-4D97-AF65-F5344CB8AC3E}">
        <p14:creationId xmlns:p14="http://schemas.microsoft.com/office/powerpoint/2010/main" val="163811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76D9523-E1F7-4303-9CD7-D0DDD7F4A9FB}"/>
              </a:ext>
            </a:extLst>
          </p:cNvPr>
          <p:cNvSpPr>
            <a:spLocks noGrp="1"/>
          </p:cNvSpPr>
          <p:nvPr>
            <p:ph type="dt" sz="half" idx="10"/>
          </p:nvPr>
        </p:nvSpPr>
        <p:spPr/>
        <p:txBody>
          <a:bodyPr/>
          <a:lstStyle>
            <a:lvl1pPr>
              <a:defRPr/>
            </a:lvl1pPr>
          </a:lstStyle>
          <a:p>
            <a:pPr>
              <a:defRPr/>
            </a:pPr>
            <a:fld id="{F3102936-6BA3-41FF-85CB-5D5E02068473}" type="datetimeFigureOut">
              <a:rPr lang="en-US"/>
              <a:pPr>
                <a:defRPr/>
              </a:pPr>
              <a:t>10/5/2019</a:t>
            </a:fld>
            <a:endParaRPr lang="en-US" dirty="0"/>
          </a:p>
        </p:txBody>
      </p:sp>
      <p:sp>
        <p:nvSpPr>
          <p:cNvPr id="6" name="Footer Placeholder 4">
            <a:extLst>
              <a:ext uri="{FF2B5EF4-FFF2-40B4-BE49-F238E27FC236}">
                <a16:creationId xmlns:a16="http://schemas.microsoft.com/office/drawing/2014/main" id="{FF05884E-3009-4FED-A382-6E5C38AA34A1}"/>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318D069F-CCB8-414F-BE58-403538E33EDA}"/>
              </a:ext>
            </a:extLst>
          </p:cNvPr>
          <p:cNvSpPr>
            <a:spLocks noGrp="1"/>
          </p:cNvSpPr>
          <p:nvPr>
            <p:ph type="sldNum" sz="quarter" idx="12"/>
          </p:nvPr>
        </p:nvSpPr>
        <p:spPr/>
        <p:txBody>
          <a:bodyPr/>
          <a:lstStyle>
            <a:lvl1pPr>
              <a:defRPr/>
            </a:lvl1pPr>
          </a:lstStyle>
          <a:p>
            <a:pPr>
              <a:defRPr/>
            </a:pPr>
            <a:fld id="{1125A2E3-4F9E-44D6-8330-016BC810EF2B}" type="slidenum">
              <a:rPr lang="en-US" altLang="en-US"/>
              <a:pPr>
                <a:defRPr/>
              </a:pPr>
              <a:t>‹#›</a:t>
            </a:fld>
            <a:endParaRPr lang="en-US" altLang="en-US" dirty="0"/>
          </a:p>
        </p:txBody>
      </p:sp>
    </p:spTree>
    <p:extLst>
      <p:ext uri="{BB962C8B-B14F-4D97-AF65-F5344CB8AC3E}">
        <p14:creationId xmlns:p14="http://schemas.microsoft.com/office/powerpoint/2010/main" val="425775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294D2D1-98EE-4FF7-8AA3-0E762A2DF867}"/>
              </a:ext>
            </a:extLst>
          </p:cNvPr>
          <p:cNvSpPr>
            <a:spLocks noGrp="1"/>
          </p:cNvSpPr>
          <p:nvPr>
            <p:ph type="dt" sz="half" idx="10"/>
          </p:nvPr>
        </p:nvSpPr>
        <p:spPr/>
        <p:txBody>
          <a:bodyPr/>
          <a:lstStyle>
            <a:lvl1pPr>
              <a:defRPr/>
            </a:lvl1pPr>
          </a:lstStyle>
          <a:p>
            <a:pPr>
              <a:defRPr/>
            </a:pPr>
            <a:fld id="{A2A2670F-256E-47A3-9ABC-AA660A88263C}" type="datetimeFigureOut">
              <a:rPr lang="en-US"/>
              <a:pPr>
                <a:defRPr/>
              </a:pPr>
              <a:t>10/5/2019</a:t>
            </a:fld>
            <a:endParaRPr lang="en-US" dirty="0"/>
          </a:p>
        </p:txBody>
      </p:sp>
      <p:sp>
        <p:nvSpPr>
          <p:cNvPr id="8" name="Footer Placeholder 4">
            <a:extLst>
              <a:ext uri="{FF2B5EF4-FFF2-40B4-BE49-F238E27FC236}">
                <a16:creationId xmlns:a16="http://schemas.microsoft.com/office/drawing/2014/main" id="{9D0EBB05-DE83-4807-AABA-83B345491E60}"/>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6BA9F904-3E76-42CF-8E00-245EAEE6F855}"/>
              </a:ext>
            </a:extLst>
          </p:cNvPr>
          <p:cNvSpPr>
            <a:spLocks noGrp="1"/>
          </p:cNvSpPr>
          <p:nvPr>
            <p:ph type="sldNum" sz="quarter" idx="12"/>
          </p:nvPr>
        </p:nvSpPr>
        <p:spPr/>
        <p:txBody>
          <a:bodyPr/>
          <a:lstStyle>
            <a:lvl1pPr>
              <a:defRPr/>
            </a:lvl1pPr>
          </a:lstStyle>
          <a:p>
            <a:pPr>
              <a:defRPr/>
            </a:pPr>
            <a:fld id="{25938D33-9086-417D-9FAB-6D6E5A55223F}" type="slidenum">
              <a:rPr lang="en-US" altLang="en-US"/>
              <a:pPr>
                <a:defRPr/>
              </a:pPr>
              <a:t>‹#›</a:t>
            </a:fld>
            <a:endParaRPr lang="en-US" altLang="en-US" dirty="0"/>
          </a:p>
        </p:txBody>
      </p:sp>
    </p:spTree>
    <p:extLst>
      <p:ext uri="{BB962C8B-B14F-4D97-AF65-F5344CB8AC3E}">
        <p14:creationId xmlns:p14="http://schemas.microsoft.com/office/powerpoint/2010/main" val="26067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EC2D3AE-5E03-450A-9043-FAC86F949E20}"/>
              </a:ext>
            </a:extLst>
          </p:cNvPr>
          <p:cNvSpPr>
            <a:spLocks noGrp="1"/>
          </p:cNvSpPr>
          <p:nvPr>
            <p:ph type="dt" sz="half" idx="10"/>
          </p:nvPr>
        </p:nvSpPr>
        <p:spPr/>
        <p:txBody>
          <a:bodyPr/>
          <a:lstStyle>
            <a:lvl1pPr>
              <a:defRPr/>
            </a:lvl1pPr>
          </a:lstStyle>
          <a:p>
            <a:pPr>
              <a:defRPr/>
            </a:pPr>
            <a:fld id="{374B82B8-ECDD-41A3-BD78-54036826B033}" type="datetimeFigureOut">
              <a:rPr lang="en-US"/>
              <a:pPr>
                <a:defRPr/>
              </a:pPr>
              <a:t>10/5/2019</a:t>
            </a:fld>
            <a:endParaRPr lang="en-US" dirty="0"/>
          </a:p>
        </p:txBody>
      </p:sp>
      <p:sp>
        <p:nvSpPr>
          <p:cNvPr id="4" name="Footer Placeholder 4">
            <a:extLst>
              <a:ext uri="{FF2B5EF4-FFF2-40B4-BE49-F238E27FC236}">
                <a16:creationId xmlns:a16="http://schemas.microsoft.com/office/drawing/2014/main" id="{621927FD-ED3C-4165-AA33-6A9FA501D8DD}"/>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04A066A8-90F5-46F6-A7EC-254D706BEBA5}"/>
              </a:ext>
            </a:extLst>
          </p:cNvPr>
          <p:cNvSpPr>
            <a:spLocks noGrp="1"/>
          </p:cNvSpPr>
          <p:nvPr>
            <p:ph type="sldNum" sz="quarter" idx="12"/>
          </p:nvPr>
        </p:nvSpPr>
        <p:spPr/>
        <p:txBody>
          <a:bodyPr/>
          <a:lstStyle>
            <a:lvl1pPr>
              <a:defRPr/>
            </a:lvl1pPr>
          </a:lstStyle>
          <a:p>
            <a:pPr>
              <a:defRPr/>
            </a:pPr>
            <a:fld id="{B0D434A6-18F2-4039-A354-3B0E53FA3216}" type="slidenum">
              <a:rPr lang="en-US" altLang="en-US"/>
              <a:pPr>
                <a:defRPr/>
              </a:pPr>
              <a:t>‹#›</a:t>
            </a:fld>
            <a:endParaRPr lang="en-US" altLang="en-US" dirty="0"/>
          </a:p>
        </p:txBody>
      </p:sp>
    </p:spTree>
    <p:extLst>
      <p:ext uri="{BB962C8B-B14F-4D97-AF65-F5344CB8AC3E}">
        <p14:creationId xmlns:p14="http://schemas.microsoft.com/office/powerpoint/2010/main" val="99215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45DEC3E-804E-4E08-BC76-EAD01ED47A05}"/>
              </a:ext>
            </a:extLst>
          </p:cNvPr>
          <p:cNvSpPr>
            <a:spLocks noGrp="1"/>
          </p:cNvSpPr>
          <p:nvPr>
            <p:ph type="dt" sz="half" idx="10"/>
          </p:nvPr>
        </p:nvSpPr>
        <p:spPr/>
        <p:txBody>
          <a:bodyPr/>
          <a:lstStyle>
            <a:lvl1pPr>
              <a:defRPr/>
            </a:lvl1pPr>
          </a:lstStyle>
          <a:p>
            <a:pPr>
              <a:defRPr/>
            </a:pPr>
            <a:fld id="{E1028262-372A-4BE5-9497-2079DAD023D4}" type="datetimeFigureOut">
              <a:rPr lang="en-US"/>
              <a:pPr>
                <a:defRPr/>
              </a:pPr>
              <a:t>10/5/2019</a:t>
            </a:fld>
            <a:endParaRPr lang="en-US" dirty="0"/>
          </a:p>
        </p:txBody>
      </p:sp>
      <p:sp>
        <p:nvSpPr>
          <p:cNvPr id="3" name="Footer Placeholder 4">
            <a:extLst>
              <a:ext uri="{FF2B5EF4-FFF2-40B4-BE49-F238E27FC236}">
                <a16:creationId xmlns:a16="http://schemas.microsoft.com/office/drawing/2014/main" id="{2247B1CE-A7F1-4AFB-BE20-9989415AF0B7}"/>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22B5D539-A35A-4F85-A84C-468731FAFAEF}"/>
              </a:ext>
            </a:extLst>
          </p:cNvPr>
          <p:cNvSpPr>
            <a:spLocks noGrp="1"/>
          </p:cNvSpPr>
          <p:nvPr>
            <p:ph type="sldNum" sz="quarter" idx="12"/>
          </p:nvPr>
        </p:nvSpPr>
        <p:spPr/>
        <p:txBody>
          <a:bodyPr/>
          <a:lstStyle>
            <a:lvl1pPr>
              <a:defRPr/>
            </a:lvl1pPr>
          </a:lstStyle>
          <a:p>
            <a:pPr>
              <a:defRPr/>
            </a:pPr>
            <a:fld id="{69DB6724-0CB3-4591-98D1-B541AA9BA3A5}" type="slidenum">
              <a:rPr lang="en-US" altLang="en-US"/>
              <a:pPr>
                <a:defRPr/>
              </a:pPr>
              <a:t>‹#›</a:t>
            </a:fld>
            <a:endParaRPr lang="en-US" altLang="en-US" dirty="0"/>
          </a:p>
        </p:txBody>
      </p:sp>
    </p:spTree>
    <p:extLst>
      <p:ext uri="{BB962C8B-B14F-4D97-AF65-F5344CB8AC3E}">
        <p14:creationId xmlns:p14="http://schemas.microsoft.com/office/powerpoint/2010/main" val="386421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068825F-EAE8-4DDE-93BA-22BF2A4E7867}"/>
              </a:ext>
            </a:extLst>
          </p:cNvPr>
          <p:cNvSpPr>
            <a:spLocks noGrp="1"/>
          </p:cNvSpPr>
          <p:nvPr>
            <p:ph type="dt" sz="half" idx="10"/>
          </p:nvPr>
        </p:nvSpPr>
        <p:spPr/>
        <p:txBody>
          <a:bodyPr/>
          <a:lstStyle>
            <a:lvl1pPr>
              <a:defRPr/>
            </a:lvl1pPr>
          </a:lstStyle>
          <a:p>
            <a:pPr>
              <a:defRPr/>
            </a:pPr>
            <a:fld id="{EC948E95-A0BA-4210-97F6-E9A8500C0CBA}" type="datetimeFigureOut">
              <a:rPr lang="en-US"/>
              <a:pPr>
                <a:defRPr/>
              </a:pPr>
              <a:t>10/5/2019</a:t>
            </a:fld>
            <a:endParaRPr lang="en-US" dirty="0"/>
          </a:p>
        </p:txBody>
      </p:sp>
      <p:sp>
        <p:nvSpPr>
          <p:cNvPr id="6" name="Footer Placeholder 4">
            <a:extLst>
              <a:ext uri="{FF2B5EF4-FFF2-40B4-BE49-F238E27FC236}">
                <a16:creationId xmlns:a16="http://schemas.microsoft.com/office/drawing/2014/main" id="{D5963523-5967-4CD8-BA43-E1D0B28B42D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3B4D2878-283C-4DAA-93D9-EA49A5DBD30C}"/>
              </a:ext>
            </a:extLst>
          </p:cNvPr>
          <p:cNvSpPr>
            <a:spLocks noGrp="1"/>
          </p:cNvSpPr>
          <p:nvPr>
            <p:ph type="sldNum" sz="quarter" idx="12"/>
          </p:nvPr>
        </p:nvSpPr>
        <p:spPr/>
        <p:txBody>
          <a:bodyPr/>
          <a:lstStyle>
            <a:lvl1pPr>
              <a:defRPr/>
            </a:lvl1pPr>
          </a:lstStyle>
          <a:p>
            <a:pPr>
              <a:defRPr/>
            </a:pPr>
            <a:fld id="{55A1B936-721B-4A86-8A24-54F59ED0C03E}" type="slidenum">
              <a:rPr lang="en-US" altLang="en-US"/>
              <a:pPr>
                <a:defRPr/>
              </a:pPr>
              <a:t>‹#›</a:t>
            </a:fld>
            <a:endParaRPr lang="en-US" altLang="en-US" dirty="0"/>
          </a:p>
        </p:txBody>
      </p:sp>
    </p:spTree>
    <p:extLst>
      <p:ext uri="{BB962C8B-B14F-4D97-AF65-F5344CB8AC3E}">
        <p14:creationId xmlns:p14="http://schemas.microsoft.com/office/powerpoint/2010/main" val="210998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F09139A-CD26-490F-9B37-02C5346B11AF}"/>
              </a:ext>
            </a:extLst>
          </p:cNvPr>
          <p:cNvSpPr>
            <a:spLocks noGrp="1"/>
          </p:cNvSpPr>
          <p:nvPr>
            <p:ph type="dt" sz="half" idx="10"/>
          </p:nvPr>
        </p:nvSpPr>
        <p:spPr/>
        <p:txBody>
          <a:bodyPr/>
          <a:lstStyle>
            <a:lvl1pPr>
              <a:defRPr/>
            </a:lvl1pPr>
          </a:lstStyle>
          <a:p>
            <a:pPr>
              <a:defRPr/>
            </a:pPr>
            <a:fld id="{F11927A1-D756-4277-9106-C47EC7F4EBA3}" type="datetimeFigureOut">
              <a:rPr lang="en-US"/>
              <a:pPr>
                <a:defRPr/>
              </a:pPr>
              <a:t>10/5/2019</a:t>
            </a:fld>
            <a:endParaRPr lang="en-US" dirty="0"/>
          </a:p>
        </p:txBody>
      </p:sp>
      <p:sp>
        <p:nvSpPr>
          <p:cNvPr id="6" name="Footer Placeholder 4">
            <a:extLst>
              <a:ext uri="{FF2B5EF4-FFF2-40B4-BE49-F238E27FC236}">
                <a16:creationId xmlns:a16="http://schemas.microsoft.com/office/drawing/2014/main" id="{51F9C51E-0F3D-4456-BF5A-92F7CA1C3E8D}"/>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6FC8B65F-1532-4534-B546-76B86464F55D}"/>
              </a:ext>
            </a:extLst>
          </p:cNvPr>
          <p:cNvSpPr>
            <a:spLocks noGrp="1"/>
          </p:cNvSpPr>
          <p:nvPr>
            <p:ph type="sldNum" sz="quarter" idx="12"/>
          </p:nvPr>
        </p:nvSpPr>
        <p:spPr/>
        <p:txBody>
          <a:bodyPr/>
          <a:lstStyle>
            <a:lvl1pPr>
              <a:defRPr/>
            </a:lvl1pPr>
          </a:lstStyle>
          <a:p>
            <a:pPr>
              <a:defRPr/>
            </a:pPr>
            <a:fld id="{424B0FA9-20D4-4DCE-9AE0-EB628B5C073E}" type="slidenum">
              <a:rPr lang="en-US" altLang="en-US"/>
              <a:pPr>
                <a:defRPr/>
              </a:pPr>
              <a:t>‹#›</a:t>
            </a:fld>
            <a:endParaRPr lang="en-US" altLang="en-US" dirty="0"/>
          </a:p>
        </p:txBody>
      </p:sp>
    </p:spTree>
    <p:extLst>
      <p:ext uri="{BB962C8B-B14F-4D97-AF65-F5344CB8AC3E}">
        <p14:creationId xmlns:p14="http://schemas.microsoft.com/office/powerpoint/2010/main" val="80974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C3FC0FA-42FB-4B21-901D-CC6E3D383FC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AC77889-40DA-4667-A4AC-94E005B495D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3716BA9-4FE4-4201-85B0-FBC8F77A3CF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174E330-A5FC-449F-A484-2D3D27DC09A8}" type="datetimeFigureOut">
              <a:rPr lang="en-US"/>
              <a:pPr>
                <a:defRPr/>
              </a:pPr>
              <a:t>10/5/2019</a:t>
            </a:fld>
            <a:endParaRPr lang="en-US" dirty="0"/>
          </a:p>
        </p:txBody>
      </p:sp>
      <p:sp>
        <p:nvSpPr>
          <p:cNvPr id="5" name="Footer Placeholder 4">
            <a:extLst>
              <a:ext uri="{FF2B5EF4-FFF2-40B4-BE49-F238E27FC236}">
                <a16:creationId xmlns:a16="http://schemas.microsoft.com/office/drawing/2014/main" id="{38312150-6300-4CB1-9FBE-70C0CA2E41C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DB463B87-C36B-46E2-A6CC-D16A3578AD6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pPr>
              <a:defRPr/>
            </a:pPr>
            <a:fld id="{3993EA35-0FD6-4648-8276-D61B89FDCBA5}"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A764A4-0D3F-46B7-B05B-9E063CFF20D7}"/>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Many accuse us of not believing in the blood of Christ, but we are the only ones who really do believe it, while those who make such accusations reject it.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In discussing death of Christ note:</a:t>
            </a:r>
          </a:p>
          <a:p>
            <a:pPr lvl="1" eaLnBrk="1" hangingPunct="1">
              <a:lnSpc>
                <a:spcPts val="2400"/>
              </a:lnSpc>
              <a:spcBef>
                <a:spcPts val="1200"/>
              </a:spcBef>
            </a:pPr>
            <a:r>
              <a:rPr lang="en-US" altLang="en-US" sz="2400" b="1" dirty="0">
                <a:latin typeface="Arial Narrow" panose="020B0606020202030204" pitchFamily="34" charset="0"/>
              </a:rPr>
              <a:t>Man's condition Rom 1:21-32 </a:t>
            </a:r>
          </a:p>
          <a:p>
            <a:pPr lvl="1" eaLnBrk="1" hangingPunct="1">
              <a:lnSpc>
                <a:spcPts val="2400"/>
              </a:lnSpc>
              <a:spcBef>
                <a:spcPts val="1200"/>
              </a:spcBef>
            </a:pPr>
            <a:r>
              <a:rPr lang="en-US" altLang="en-US" sz="2400" b="1" dirty="0">
                <a:latin typeface="Arial Narrow" panose="020B0606020202030204" pitchFamily="34" charset="0"/>
              </a:rPr>
              <a:t>Christ came: He met Jews on every hand and taught great lessons; but still put to death.</a:t>
            </a:r>
          </a:p>
          <a:p>
            <a:pPr eaLnBrk="1" hangingPunct="1">
              <a:lnSpc>
                <a:spcPts val="2800"/>
              </a:lnSpc>
              <a:spcBef>
                <a:spcPts val="1200"/>
              </a:spcBef>
            </a:pPr>
            <a:r>
              <a:rPr lang="en-US" altLang="en-US" sz="2800" b="1" dirty="0">
                <a:solidFill>
                  <a:srgbClr val="FFFF00"/>
                </a:solidFill>
                <a:latin typeface="Arial Narrow" panose="020B0606020202030204" pitchFamily="34" charset="0"/>
              </a:rPr>
              <a:t>Blood of Christ poured out Jhn 19:34 - Why? Matt 26:28; Zech 13:1; 14:8; Heb 9:15-17</a:t>
            </a:r>
            <a:endParaRPr lang="en-US" altLang="en-US" sz="2400" b="1" dirty="0">
              <a:solidFill>
                <a:srgbClr val="FFFF00"/>
              </a:solidFill>
              <a:latin typeface="Arial Narrow" panose="020B0606020202030204" pitchFamily="34" charset="0"/>
            </a:endParaRPr>
          </a:p>
          <a:p>
            <a:pPr eaLnBrk="1" hangingPunct="1">
              <a:lnSpc>
                <a:spcPts val="2800"/>
              </a:lnSpc>
              <a:spcBef>
                <a:spcPts val="1200"/>
              </a:spcBef>
            </a:pPr>
            <a:r>
              <a:rPr lang="en-US" altLang="en-US" sz="2800" b="1" dirty="0">
                <a:solidFill>
                  <a:srgbClr val="FFFF00"/>
                </a:solidFill>
                <a:latin typeface="Arial Narrow" panose="020B0606020202030204" pitchFamily="34" charset="0"/>
              </a:rPr>
              <a:t>Under Law, Moses sprinkled the book, the tabernacle, the people and the vessels of the ministry Heb 9:18-22</a:t>
            </a:r>
          </a:p>
        </p:txBody>
      </p:sp>
      <p:sp>
        <p:nvSpPr>
          <p:cNvPr id="2051" name="Title 3">
            <a:extLst>
              <a:ext uri="{FF2B5EF4-FFF2-40B4-BE49-F238E27FC236}">
                <a16:creationId xmlns:a16="http://schemas.microsoft.com/office/drawing/2014/main" id="{B2773C8D-966E-4197-8F3D-6E6869DE94A1}"/>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BLOOD OF CHRIST</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9:11-22</a:t>
            </a:r>
            <a:endParaRPr lang="en-US" altLang="en-US" sz="2800" dirty="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A764A4-0D3F-46B7-B05B-9E063CFF20D7}"/>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DEDICATED THE LAW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Moses dedicated the law with blood Heb 9:18-22</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Christ shed his blood to dedicate his law Heb 9:16,17</a:t>
            </a:r>
          </a:p>
          <a:p>
            <a:pPr lvl="2" eaLnBrk="1" hangingPunct="1">
              <a:lnSpc>
                <a:spcPts val="2200"/>
              </a:lnSpc>
              <a:spcBef>
                <a:spcPts val="1200"/>
              </a:spcBef>
            </a:pPr>
            <a:r>
              <a:rPr lang="en-US" altLang="en-US" sz="2200" b="1" dirty="0">
                <a:latin typeface="Arial Narrow" panose="020B0606020202030204" pitchFamily="34" charset="0"/>
              </a:rPr>
              <a:t>Those who accept blood accept law dedicated by blood. This law is complete 2Tim 3:16,17; Jas 1:25 </a:t>
            </a:r>
          </a:p>
          <a:p>
            <a:pPr lvl="2" eaLnBrk="1" hangingPunct="1">
              <a:lnSpc>
                <a:spcPts val="2200"/>
              </a:lnSpc>
              <a:spcBef>
                <a:spcPts val="1200"/>
              </a:spcBef>
            </a:pPr>
            <a:r>
              <a:rPr lang="en-US" altLang="en-US" sz="2200" b="1" dirty="0">
                <a:latin typeface="Arial Narrow" panose="020B0606020202030204" pitchFamily="34" charset="0"/>
              </a:rPr>
              <a:t>Those who accept creeds of men do not believe in blood Gal 5:4</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B2773C8D-966E-4197-8F3D-6E6869DE94A1}"/>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BLOOD OF CHRIST</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9:11-22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15177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A764A4-0D3F-46B7-B05B-9E063CFF20D7}"/>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PURCHASED AND SANCTIFIED THE CHURCH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Moses sprinkled the tabernacle Heb 9:21</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bought the church with his blood Acts 20:28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Blood sanctifies those who make up church Heb 10:29</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Saying church not essential sets aside blood of Christ and rejects only institution purchased and sanctified with that blood Eph 5:23; 1:22; Acts 2:47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Some brethren do not believe in the sufficiency of the blood bought institution Jer 2:32</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B2773C8D-966E-4197-8F3D-6E6869DE94A1}"/>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BLOOD OF CHRIST</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9:11-22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72262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A764A4-0D3F-46B7-B05B-9E063CFF20D7}"/>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DICTATES WAYS OF WORSHIP</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Moses sprinkled vessels of the ministry, i. e. pots, forks, tongs, etc.</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Everything in our worship must come under the blood of Christ Heb 9:16,17</a:t>
            </a:r>
          </a:p>
          <a:p>
            <a:pPr lvl="2" eaLnBrk="1" hangingPunct="1">
              <a:lnSpc>
                <a:spcPts val="2200"/>
              </a:lnSpc>
              <a:spcBef>
                <a:spcPts val="1200"/>
              </a:spcBef>
            </a:pPr>
            <a:r>
              <a:rPr lang="en-US" altLang="en-US" sz="2200" b="1" dirty="0">
                <a:latin typeface="Arial Narrow" panose="020B0606020202030204" pitchFamily="34" charset="0"/>
              </a:rPr>
              <a:t>Lord's Supper: observance of His blood Acts 20:7</a:t>
            </a:r>
          </a:p>
          <a:p>
            <a:pPr lvl="2" eaLnBrk="1" hangingPunct="1">
              <a:lnSpc>
                <a:spcPts val="2200"/>
              </a:lnSpc>
              <a:spcBef>
                <a:spcPts val="1200"/>
              </a:spcBef>
            </a:pPr>
            <a:r>
              <a:rPr lang="en-US" altLang="en-US" sz="2200" b="1" dirty="0">
                <a:latin typeface="Arial Narrow" panose="020B0606020202030204" pitchFamily="34" charset="0"/>
              </a:rPr>
              <a:t>Prayer under blood Acts 2:42 </a:t>
            </a:r>
          </a:p>
          <a:p>
            <a:pPr lvl="2" eaLnBrk="1" hangingPunct="1">
              <a:lnSpc>
                <a:spcPts val="2200"/>
              </a:lnSpc>
              <a:spcBef>
                <a:spcPts val="1200"/>
              </a:spcBef>
            </a:pPr>
            <a:r>
              <a:rPr lang="en-US" altLang="en-US" sz="2200" b="1" dirty="0">
                <a:latin typeface="Arial Narrow" panose="020B0606020202030204" pitchFamily="34" charset="0"/>
              </a:rPr>
              <a:t>Teaching under blood Matt 15:9</a:t>
            </a:r>
          </a:p>
          <a:p>
            <a:pPr lvl="2" eaLnBrk="1" hangingPunct="1">
              <a:lnSpc>
                <a:spcPts val="2200"/>
              </a:lnSpc>
              <a:spcBef>
                <a:spcPts val="1200"/>
              </a:spcBef>
            </a:pPr>
            <a:r>
              <a:rPr lang="en-US" altLang="en-US" sz="2200" b="1" dirty="0">
                <a:latin typeface="Arial Narrow" panose="020B0606020202030204" pitchFamily="34" charset="0"/>
              </a:rPr>
              <a:t>Singing under blood Christ Eph 5:19; Col 3:16 </a:t>
            </a:r>
          </a:p>
          <a:p>
            <a:pPr lvl="2" eaLnBrk="1" hangingPunct="1">
              <a:lnSpc>
                <a:spcPts val="2200"/>
              </a:lnSpc>
              <a:spcBef>
                <a:spcPts val="1200"/>
              </a:spcBef>
            </a:pPr>
            <a:r>
              <a:rPr lang="en-US" altLang="en-US" sz="2200" b="1" dirty="0">
                <a:latin typeface="Arial Narrow" panose="020B0606020202030204" pitchFamily="34" charset="0"/>
              </a:rPr>
              <a:t>Giving under blood 1Cor 16:1,2; 2Cor 9:6,7</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B2773C8D-966E-4197-8F3D-6E6869DE94A1}"/>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BLOOD OF CHRIST</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9:11-22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78818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A764A4-0D3F-46B7-B05B-9E063CFF20D7}"/>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DEDICATES PEOPLE</a:t>
            </a:r>
            <a:r>
              <a:rPr lang="en-US" altLang="en-US" sz="2800" b="1" dirty="0">
                <a:solidFill>
                  <a:srgbClr val="FFFF00"/>
                </a:solidFill>
                <a:latin typeface="Arial Narrow" panose="020B0606020202030204" pitchFamily="34" charset="0"/>
              </a:rPr>
              <a:t>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Moses sprinkled the people with the blood Heb 9:19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Can't be saved without contacting the blood of Christ </a:t>
            </a:r>
            <a:br>
              <a:rPr lang="en-US" altLang="en-US" sz="2400" b="1" dirty="0">
                <a:solidFill>
                  <a:srgbClr val="FFFF00"/>
                </a:solidFill>
                <a:latin typeface="Arial Narrow" panose="020B0606020202030204" pitchFamily="34" charset="0"/>
              </a:rPr>
            </a:br>
            <a:r>
              <a:rPr lang="en-US" altLang="en-US" sz="2400" b="1" dirty="0">
                <a:solidFill>
                  <a:srgbClr val="FFFF00"/>
                </a:solidFill>
                <a:latin typeface="Arial Narrow" panose="020B0606020202030204" pitchFamily="34" charset="0"/>
              </a:rPr>
              <a:t>Heb 9:22; 10:4,9,10 </a:t>
            </a:r>
          </a:p>
          <a:p>
            <a:pPr lvl="2" eaLnBrk="1" hangingPunct="1">
              <a:lnSpc>
                <a:spcPts val="2200"/>
              </a:lnSpc>
              <a:spcBef>
                <a:spcPts val="1200"/>
              </a:spcBef>
            </a:pPr>
            <a:r>
              <a:rPr lang="en-US" altLang="en-US" sz="2200" b="1" dirty="0">
                <a:latin typeface="Arial Narrow" panose="020B0606020202030204" pitchFamily="34" charset="0"/>
              </a:rPr>
              <a:t>Blood shed in his death Jhn 19:34; baptized into his death </a:t>
            </a:r>
            <a:br>
              <a:rPr lang="en-US" altLang="en-US" sz="2200" b="1" dirty="0">
                <a:latin typeface="Arial Narrow" panose="020B0606020202030204" pitchFamily="34" charset="0"/>
              </a:rPr>
            </a:br>
            <a:r>
              <a:rPr lang="en-US" altLang="en-US" sz="2200" b="1" dirty="0">
                <a:latin typeface="Arial Narrow" panose="020B0606020202030204" pitchFamily="34" charset="0"/>
              </a:rPr>
              <a:t>Rom 6:3,4, thus baptism saves and blood saves 1Pet 3:21 </a:t>
            </a:r>
          </a:p>
          <a:p>
            <a:pPr lvl="2" eaLnBrk="1" hangingPunct="1">
              <a:lnSpc>
                <a:spcPts val="2200"/>
              </a:lnSpc>
              <a:spcBef>
                <a:spcPts val="1200"/>
              </a:spcBef>
            </a:pPr>
            <a:r>
              <a:rPr lang="en-US" altLang="en-US" sz="2200" b="1" dirty="0">
                <a:latin typeface="Arial Narrow" panose="020B0606020202030204" pitchFamily="34" charset="0"/>
              </a:rPr>
              <a:t>One who says you don't have to be baptized to be saved does not believe in the blood of Christ.  He rejects the only act by which the sinner contacts the blood</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blood cleanses us 1Jhn 1:7</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B2773C8D-966E-4197-8F3D-6E6869DE94A1}"/>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BLOOD OF CHRIST</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9:11-22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13693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A764A4-0D3F-46B7-B05B-9E063CFF20D7}"/>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Who really believes in the blood of Christ?</a:t>
            </a:r>
          </a:p>
          <a:p>
            <a:pPr lvl="1" eaLnBrk="1" hangingPunct="1">
              <a:lnSpc>
                <a:spcPts val="2400"/>
              </a:lnSpc>
              <a:spcBef>
                <a:spcPts val="1200"/>
              </a:spcBef>
            </a:pPr>
            <a:r>
              <a:rPr lang="en-US" altLang="en-US" sz="2400" b="1" dirty="0">
                <a:latin typeface="Arial Narrow" panose="020B0606020202030204" pitchFamily="34" charset="0"/>
              </a:rPr>
              <a:t>Those accepting the testament dedicated by His blood or those who reject it?</a:t>
            </a:r>
          </a:p>
          <a:p>
            <a:pPr lvl="1" eaLnBrk="1" hangingPunct="1">
              <a:lnSpc>
                <a:spcPts val="2400"/>
              </a:lnSpc>
              <a:spcBef>
                <a:spcPts val="1200"/>
              </a:spcBef>
            </a:pPr>
            <a:r>
              <a:rPr lang="en-US" altLang="en-US" sz="2400" b="1" dirty="0">
                <a:latin typeface="Arial Narrow" panose="020B0606020202030204" pitchFamily="34" charset="0"/>
              </a:rPr>
              <a:t>Those in church bought with His blood or those who reject it?</a:t>
            </a:r>
          </a:p>
          <a:p>
            <a:pPr lvl="1" eaLnBrk="1" hangingPunct="1">
              <a:lnSpc>
                <a:spcPts val="2400"/>
              </a:lnSpc>
              <a:spcBef>
                <a:spcPts val="1200"/>
              </a:spcBef>
            </a:pPr>
            <a:r>
              <a:rPr lang="en-US" altLang="en-US" sz="2400" b="1" dirty="0">
                <a:latin typeface="Arial Narrow" panose="020B0606020202030204" pitchFamily="34" charset="0"/>
              </a:rPr>
              <a:t>Those observing only memorial of His blood or those who reject it?</a:t>
            </a:r>
          </a:p>
          <a:p>
            <a:pPr lvl="1" eaLnBrk="1" hangingPunct="1">
              <a:lnSpc>
                <a:spcPts val="2400"/>
              </a:lnSpc>
              <a:spcBef>
                <a:spcPts val="1200"/>
              </a:spcBef>
            </a:pPr>
            <a:r>
              <a:rPr lang="en-US" altLang="en-US" sz="2400" b="1" dirty="0">
                <a:latin typeface="Arial Narrow" panose="020B0606020202030204" pitchFamily="34" charset="0"/>
              </a:rPr>
              <a:t>Those baptized into His death or those who reject baptism?</a:t>
            </a:r>
          </a:p>
          <a:p>
            <a:pPr eaLnBrk="1" hangingPunct="1">
              <a:lnSpc>
                <a:spcPts val="2400"/>
              </a:lnSpc>
              <a:spcBef>
                <a:spcPts val="1200"/>
              </a:spcBef>
            </a:pPr>
            <a:r>
              <a:rPr lang="en-US" altLang="en-US" sz="2800" b="1" dirty="0">
                <a:solidFill>
                  <a:srgbClr val="FFFF00"/>
                </a:solidFill>
                <a:latin typeface="Arial Narrow" panose="020B0606020202030204" pitchFamily="34" charset="0"/>
              </a:rPr>
              <a:t>It is clear, those who are a part of the Lord's church are the ones who really believe in the blood of Christ</a:t>
            </a:r>
          </a:p>
          <a:p>
            <a:pPr eaLnBrk="1" hangingPunct="1">
              <a:lnSpc>
                <a:spcPts val="2800"/>
              </a:lnSpc>
              <a:spcBef>
                <a:spcPts val="1200"/>
              </a:spcBef>
            </a:pPr>
            <a:r>
              <a:rPr lang="en-US" altLang="en-US" sz="2800" b="1" dirty="0">
                <a:solidFill>
                  <a:srgbClr val="FFFF00"/>
                </a:solidFill>
                <a:latin typeface="Arial Narrow" panose="020B0606020202030204" pitchFamily="34" charset="0"/>
              </a:rPr>
              <a:t>Do you believe in the blood of Christ? </a:t>
            </a:r>
          </a:p>
          <a:p>
            <a:pPr eaLnBrk="1" hangingPunct="1">
              <a:lnSpc>
                <a:spcPts val="2800"/>
              </a:lnSpc>
              <a:spcBef>
                <a:spcPts val="1200"/>
              </a:spcBef>
            </a:pP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B2773C8D-966E-4197-8F3D-6E6869DE94A1}"/>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BLOOD OF CHRIST</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Heb 9:11-22</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68753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1441</TotalTime>
  <Words>437</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Arial Narrow</vt:lpstr>
      <vt:lpstr>Office Theme</vt:lpstr>
      <vt:lpstr>PowerPoint Presentation</vt:lpstr>
      <vt:lpstr>THE BLOOD OF CHRIST Heb 9:11-22</vt:lpstr>
      <vt:lpstr>THE BLOOD OF CHRIST Heb 9:11-22</vt:lpstr>
      <vt:lpstr>THE BLOOD OF CHRIST Heb 9:11-22</vt:lpstr>
      <vt:lpstr>THE BLOOD OF CHRIST Heb 9:11-22</vt:lpstr>
      <vt:lpstr>THE BLOOD OF CHRIST Heb 9:11-22</vt:lpstr>
      <vt:lpstr>THE BLOOD OF CHRIST Heb 9:11-22</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180</cp:revision>
  <dcterms:created xsi:type="dcterms:W3CDTF">2012-11-07T19:44:25Z</dcterms:created>
  <dcterms:modified xsi:type="dcterms:W3CDTF">2019-10-05T17:42:27Z</dcterms:modified>
</cp:coreProperties>
</file>