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A93F9-0F2F-4EDD-BF5B-3EECAA13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FF5C-1242-422E-8F1F-C5D9E06CCBF9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8F1C-7D54-47BC-B271-38831747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AC60-65A1-45BC-8AED-F120FF95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7C8DC-6102-4F99-B436-F4321267B3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63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21C93-0576-488A-B019-CB7F3463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2292-13B8-49BD-812C-03664DD7AD07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CECDE-52FD-4361-91C2-927E18E8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5ED6C-3DF7-49B0-8DA3-1F92CDC0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16C3-F26E-49CD-AB70-E92005B844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627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D0304-6F58-4E08-9D94-790D43D3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0DA0-E0D6-478E-A7A0-542ED6CB793A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AEDC6-BE4A-40A0-AB08-4C330BD2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8F0-3E84-4FB5-823D-C005BEC4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12F6A-8633-479D-8B32-A85C733CE7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868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DE9BB-FA90-4D8D-99BB-0038095B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9072-96BA-4E0B-9840-D3CC1A04A8FE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D730-ACD8-466B-91B4-7CD3D757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93FA-FA88-473E-B564-FBA44063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DE9E3-9192-478C-8D2C-8205762CF9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877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AE9C-F7DB-4354-A48F-967AAFFE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CFC8-D61B-4E19-A287-489DD024C3C9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9B433-DBDF-4939-9C4D-39F2C9D8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0B7A-B6EB-4681-A881-FD55B9BF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C9772-2C80-4093-A3DA-F2B5DBECC4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08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F0A265-BB74-400A-ACDA-2633E3F1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6A73-8715-4793-9917-03576CD2B77C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92A5EC-D160-487C-A85D-E7AA9D44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237CAF-4694-4E73-B4BE-F97E2D14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AFD6-0BAF-48CD-9EB4-9EAF6F38F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2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BA781D-6FE1-4516-8B42-C9A9ED46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298E-BD37-459F-915B-6BAEA4C2EB59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F93C05-4657-4025-87E2-8D3695F6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EACD9D-948E-442F-977E-82643FE4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70CE2-73CF-4DE2-981F-A384CF9828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24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34A312-E358-4162-BFB7-4AED2A01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ED88-9ABB-499C-A21A-1617B9C342A2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056B69-F4CE-468B-9A88-9D9E0656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3FB5C3-01B1-452E-9B3F-4579C0D61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3C795-2143-48DC-9168-89F9B74973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21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BBBD73-B81F-49C1-8B03-CEDD4A72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ABBC-614C-4AA8-A866-456B050CC958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7C4A82B-0A3E-437A-A232-482BB2FC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DE6EE1-96E6-4272-A068-0DD7EF5F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2DD0-941F-4B41-B593-90D80043AE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22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22DCE8-ACD3-4512-AA07-12B70006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964D-85DE-4B88-A648-6AE8D58C1727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A606B3-540E-408A-A59C-6056C307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41C406-5D76-4F2D-A415-2E39262A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C3D8C-A1D7-4FBD-A08B-5058E0C9C2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88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3FE09E-36ED-40E4-BD04-EBAB7E1A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3416-BE53-4E7B-9789-A59E9F12390D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345E19-1C97-4DE9-BB95-EF20F2C7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456B20-3C2E-4328-AD8C-924316B9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E4EE1-077B-429C-8253-295798931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579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2B83094-9210-4748-8D62-4B9913815B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A893EA-E21B-4B0A-B813-7DE41C5CD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BA7AE-AD1F-46F7-9944-14900C2BD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DEBA6D-5EFE-497D-B677-068C0F33E91F}" type="datetimeFigureOut">
              <a:rPr lang="en-US"/>
              <a:pPr>
                <a:defRPr/>
              </a:pPr>
              <a:t>6/30/2020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3121E-F549-4815-BC0F-85257B4D4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5FBDE-3EA6-4569-9229-1593ACD44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33D1A2D7-6C27-4FE4-A408-707DF13113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Heb 11 called the great faith chapter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Defines faith, shows what it takes to have faith and gives examples of great faith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Lessons from the faith of Moses and his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HAD PARENTAL CONCERN SHOWN ABOUT HIM, v. 23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Hid three months by his parents Ex 1:7-2:15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"Not afraid" - love overcame fear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"Exceeding fair" Acts 7:20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Parents concern for children Eph 6:4; Heb 12:9; Prov 6:20;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Heb 10:23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30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HAD PERSONAL CONVICTION v. 24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Refused to be called the son of pharaoh's daughter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Royal house though good to Moses worshipped the creature rather than the creator Rom 1:25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Conviction involves power over one’s will 1Cor 7:37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Takes conviction to fight Eph 6:11-14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PREFERRED RIGHT COMPANIONS v. 25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Chose to suffer affliction with the people of God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Should choose Christians as closest friends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Evil companionships corrupt good morals 1Cor 15:33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Wrong companions can bring shame Prov 28:7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Good companions are an asset to work Phil 2:25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EXERCISED PREVAILING CAUTION v. 25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Chose not to enjoy the pleasures of sin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Chose suffering over sin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derive pleasure in ungodliness 2Pet 2:13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Riotous living is a waste Lk 15:13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9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MADE PROPER CALCULATION v. 26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Accounting the reproach of Christ greater riches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His suffering had its reward in heaven with riches and glory far greater than treasures of land of Egypt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Suffering can't compare to glory Rom 8:18; 2Cor 4:17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What Paul consider "light affliction" 2Cor 11:23-27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who live godly must suffer persecution 2Tim 3:12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HAD PERSISTENT CONCENTRATION v. 27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By faith he forsook Egypt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Calculated greatest treasure - his eye always on the goal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Made mistakes, but kept trying to live right before God and fellow man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Place prepared for us  Jhn 14:1-6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be steadfast, unmoveable 1Cor 15:58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4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96A825-0B63-47F0-A720-0D046F21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By faith Moses' Parents had Concern for him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As a result, Moses had personal conviction, preferred right companions, exercised prevailing caution, made proper calculation, and had persistent concentration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purpose of the record of Moses' and other’s faith is so we can have this same great faith Rom 15:4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FFBCC5AB-44C4-4598-9230-1EE66858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BY FAITH MOSES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Heb 11:23-27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406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BY FAITH MOSES Heb 11:23-27</vt:lpstr>
      <vt:lpstr>BY FAITH MOSES Heb 11:23-27</vt:lpstr>
      <vt:lpstr>BY FAITH MOSES Heb 11:23-27</vt:lpstr>
      <vt:lpstr>BY FAITH MOSES Heb 11:23-27</vt:lpstr>
      <vt:lpstr>BY FAITH MOSES Heb 11:23-27</vt:lpstr>
      <vt:lpstr>BY FAITH MOSES Heb 11:23-27</vt:lpstr>
      <vt:lpstr>BY FAITH MOSES Heb 11:23-27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212</cp:revision>
  <dcterms:created xsi:type="dcterms:W3CDTF">2012-11-07T19:44:25Z</dcterms:created>
  <dcterms:modified xsi:type="dcterms:W3CDTF">2020-06-30T15:52:33Z</dcterms:modified>
</cp:coreProperties>
</file>