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84" r:id="rId3"/>
    <p:sldId id="292" r:id="rId4"/>
    <p:sldId id="293" r:id="rId5"/>
    <p:sldId id="294" r:id="rId6"/>
    <p:sldId id="295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591F-B163-48B3-8F46-0BBD561E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6884-4AF4-4602-BE33-0D994F5F9813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FCB05-4100-4318-B63F-E84A811F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A390B-CAEA-405F-AE30-77A95279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AC4C2-DDDE-4C3A-94E7-67BA5590E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72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1BFB-1394-478D-A8A2-AC8E0CC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A7D1-6A18-42B6-937E-CD365B69F619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E0252-FFD8-4B75-BA0E-A7402ED0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D14E-C17A-4D0A-BFCE-433A11E6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612B-E7B0-4D54-8C7E-5E234CF3AB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35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6D01C-A35C-4BC4-B522-EC19BA8A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BE1C-90FE-4696-9083-9669EF09B4C8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C073-C173-479D-8D1A-EBD3CDA0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37B4D-4717-423F-A005-6B59D755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42A7-0B6A-4D42-8A9C-F2B38B8171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85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5F6B-BDC3-4C2B-9C84-7CCF006B0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03DE-8548-4E19-A1A8-EDAA63797B00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8212C-B394-4CAD-878D-C349F0B1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E9860-30A2-4F7B-A32B-A48D896A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0C16-C986-40FA-8E71-C19F3B0827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722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B12AD-BE87-4202-847F-CD3CCD9D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F4399-98E6-4B5B-A619-A40CF7867231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7ABC9-CEB8-4B24-9539-EC33E3B0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6A091-F601-403D-A7B0-3BEE5F3B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AA8F4-1005-4738-B050-1D20B7881A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320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88675D-38C2-4537-8D17-288881D6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178B-748D-40E6-A8E9-83CDD87E22EC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493DCB-302C-4126-865E-98E68E3C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D9B761-60FF-4675-BBF0-6C07A7CC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421F9-A702-4B29-9006-38A7DD8428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782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4E560B-E814-4C36-BEFC-9BECA18D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48FCC-05E4-444D-8F64-CF7DDB25B31F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CF6CEF-3C12-4A11-8FD9-D9E902D1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633867-F6B6-4A62-A15F-83C18A14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9BF3-6DCC-4C46-AA15-AB427AF84E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5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0B5DFA-FD8C-4C3F-96D5-7FDE851D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0C3F-AAE0-4283-8E04-89F5CFB0CFA1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4DE324-87C5-483A-86F6-B6703E6D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563D20-4F93-451D-B8D3-A614BFC2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F7B3E-8E05-4E5C-B6F2-E447DDD97E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021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218775-8455-4DEC-90DA-E6F747AA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2BFC8-231C-472F-96D2-43B160A63628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7D9671-869D-43E4-9EE6-7B2E14E3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F1E32C-0344-4420-8391-1F025A26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08B4-A81F-4BB3-ADBC-379026D119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80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268930-6124-4F1A-832F-19BE5846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4D57F-62B2-4183-85F7-B689E27AD339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9EF97F-8726-4D9C-9418-DBA72326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199894-6B50-4EA9-ABC4-08E05E5F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3D95-5802-4ECC-A994-CA68CE26EE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153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57294B-236B-4EE0-92A0-A4EE4D07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007E-8990-49B5-BB39-57139DA395DA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D9BE17-B588-4E01-962C-4DF60FB1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480E6A-B898-4119-AC46-97FBE464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5C1FA-1FAE-4644-AC08-DA002FB7F6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92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6E34A54-343F-430B-935E-4730CDB562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A619E2F-92E9-42FC-B868-7AC1AD640C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DB3FFA-B0D4-4C38-B2A3-341B2D14A8FE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A629E6-3080-4460-AD77-F607EBDCB1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6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55F9E0-424A-4CD3-9FC3-0A234CEF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Peter &amp; John arrested by Sanhedrin council for preaching the gospel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Apostles standing before Jewish leaders, were asked by what authority they spoke to the people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Answer: by the authority of Christ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Marveled at boldness of seemingly ignorant &amp; unlearned men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A54FDE2-0C6E-4400-A0CF-76A466D4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ATTITUDES IN FIRST CENTURY CHURCH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4:15-37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55F9E0-424A-4CD3-9FC3-0A234CEF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BOLDNESS TO PREACH TRUTH (15-22)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Even when commanded not to and threatened with harm if they did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wants us to teach others about His sacrifice, His salvation, and His will: Matt 28:18-20, Mk 16:15-16, Lk 24:46-47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Preaching the gospel is God's will: 1Cor 1:21; We therefore, need to have attitude of Paul: 1Cor 2:1-5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Since only truth makes men free (Jhn 8:32) and only gospel saves men's souls (Rom 1:16), we must speak with courage, conviction, and boldness: 2Cor 4:13, 5:10-11, 7:4. 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Makes no difference what people of world think about us or do to us--we must preach the word of God Matt 10:28,37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A54FDE2-0C6E-4400-A0CF-76A466D4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ATTITUDES IN FIRST CENTURY CHURCH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4:15-37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55F9E0-424A-4CD3-9FC3-0A234CEF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POWER IN PRAYER  (23-31)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taught how to pray: Matt 6:6, 9-13; Matt 7:7-11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Paul talked about importance of prayer in preaching gospel and growth of the church Eph 6:18-20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promised if faithful, He'll hear &amp; answer prayers in harmony with His will: Jas 5:16; 1Jhn. 5:14-15</a:t>
            </a:r>
            <a:endParaRPr lang="en-US" altLang="en-US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A54FDE2-0C6E-4400-A0CF-76A466D4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ATTITUDES IN FIRST CENTURY CHURCH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4:15-37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0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55F9E0-424A-4CD3-9FC3-0A234CEF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UNITY, LOVE AND BENEVOLENCE  (32-37)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divided by creeds, differing doctrines, and separate organizational structures; they understood principles Paul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set forth in his plea: 1Cor 1:10; Eph 4:1-3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Genuine love for one another; rather than feuding, fussing, and fighting over issues of judgment  Jhn 13:34-35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Love for one another was shown in their willingness to give benevolence to those in need (Vs. 34-35); 1Jhn 3:16-18</a:t>
            </a:r>
            <a:endParaRPr lang="en-US" altLang="en-US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A54FDE2-0C6E-4400-A0CF-76A466D4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ATTITUDES IN FIRST CENTURY CHURCH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4:15-37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55F9E0-424A-4CD3-9FC3-0A234CEF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church to grow today as it should, we must have same attitudes as those disciples in the first century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Preach whole truth of God's word with all boldness regardless of circumstances or consequences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Believe in power of prayer and pray fervently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Emphasize spirit of unity, love, and benevolence.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not yet a disciple of Christ, you're still lost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Remember the message of salvation 	Mk 16:15-16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A54FDE2-0C6E-4400-A0CF-76A466D4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ATTITUDES IN FIRST CENTURY CHURCH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4:15-37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8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347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Arial Narrow</vt:lpstr>
      <vt:lpstr>Office Theme</vt:lpstr>
      <vt:lpstr>PowerPoint Presentation</vt:lpstr>
      <vt:lpstr>ATTITUDES IN FIRST CENTURY CHURCH Acts 4:15-37</vt:lpstr>
      <vt:lpstr>ATTITUDES IN FIRST CENTURY CHURCH Acts 4:15-37</vt:lpstr>
      <vt:lpstr>ATTITUDES IN FIRST CENTURY CHURCH Acts 4:15-37</vt:lpstr>
      <vt:lpstr>ATTITUDES IN FIRST CENTURY CHURCH Acts 4:15-37</vt:lpstr>
      <vt:lpstr>ATTITUDES IN FIRST CENTURY CHURCH Acts 4:15-37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154</cp:revision>
  <dcterms:created xsi:type="dcterms:W3CDTF">2012-11-07T19:44:25Z</dcterms:created>
  <dcterms:modified xsi:type="dcterms:W3CDTF">2019-01-14T23:10:42Z</dcterms:modified>
</cp:coreProperties>
</file>