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6" r:id="rId3"/>
    <p:sldId id="270" r:id="rId4"/>
    <p:sldId id="275" r:id="rId5"/>
    <p:sldId id="279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710FBB-F4A7-4E5A-80CC-2F5C89D67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15207-3F63-4EB8-8C3F-59A7E5845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08E4BA-0D5A-4246-9CC8-6C4DC6F49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53329-FF9E-4067-908E-AF3D2E3ED7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620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E54581-2BB2-4ED6-9A70-553B9466F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648078-CB62-45B7-9A0E-704FF86B5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DE0FF-7ACA-4DE3-9589-B1CAC1B31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40720-33C0-495C-8D90-3367F742BDA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057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F9D1DC-B02C-46E0-B5DC-C6BBA3B1A1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5E0413-B095-4FCD-B23D-F80AF97C9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66925C-540E-4707-B8F6-3DADF1AB6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32360-6308-4091-A931-AC6EDDE3DA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045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3E7DC3-87EA-4001-A77F-81232E48F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C14BBB-6C22-49BB-A047-F83B28EB3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7CB4E-7A00-4A4F-BEC3-DB005ED43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5D03E-FEF3-4CD5-A199-DA0E95D3D9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68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EB9209-1F56-4547-A419-8DACB9171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83357-63BB-4DA9-A7D2-25D116C998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58F214-FA5D-4F8E-8045-2668D1410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6D588-BDD2-4502-AE15-1DD7831A25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926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9EA6A-E00B-4574-A697-24A8E9BEE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02EED3-94D9-47F2-80E6-C37D83F2EB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BDCA8A-612A-4393-9E72-F7CDCF143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54E26-2D34-49E9-B441-5C67E7DC98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2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805524-AA13-40AA-9E2A-5551F7CA9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2F2CE1-FF3F-4760-8C96-FCA908B1E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05223A-FF15-4F88-B2F6-38DC30038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46564-84C3-4E3A-89DC-289A11F8CC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850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157930-805D-4E67-8D2E-BB7F027B0E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9AFFD3-A882-4126-B229-0F8343755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6A896C-1BD1-4358-9B01-B53860FD3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922B6-0C4D-43F7-AEB6-27FA8A2EBF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5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55DAA0-5430-4A0C-87B0-449F5B32A8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AAD913-9EE6-42F6-B35E-F19C5BABD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FAB840-D5BE-4062-9585-A8588FCBE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12532-4886-4270-8662-42F3E63A39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04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515442-5641-4135-80D1-F04B89B8C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58F663-B8E0-4CDF-A4D2-CEE4C13B3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355A9-A77C-4394-BB1B-878401018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C519C-CD54-4F6A-B556-453321370E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38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10A31B-C82C-4F42-AA4B-63316873A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A136E3-0CD6-4B4B-8C62-4CC96C951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2A4BDE-B994-4415-8B18-54F7F4B11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1928E-9E13-444D-B0EE-07B1FABA31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74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BBC70E-22EC-4BA1-ABFE-BEFFD99D2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F4FF78-D6A2-4128-B936-46CAE3260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4A0569-3640-40C2-AF09-ABC6C20463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01FC90-4FD5-40AD-91F3-5B8EA9067B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0477FC-D186-45C7-96F5-8C3BA88926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FF3600-7217-4E82-B8CB-D6DA9AD64C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2978A9-1925-4A14-985A-09F082EFA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Drifting is very dangerous it can happen unnoticed 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Some Christians are drifting to spiritual destruction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C653F951-EDE9-473A-AE59-0E1E8FCCF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3962400" cy="8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pc="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AM I DRIFTING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Heb. 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EC93066-2D97-467D-926C-E463BFD88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THINGS WE SHOULD KNOW ABOUT DRIFTING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Requires no effort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Christians and churches slowly drifted away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You can never drift upstream 2Pet 3:18; Matt 5:6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Speed downstream increases and danger increases with speed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Dangerous to others: A drifting ship is a hazard to other vessels Eph 6:4; Eph 4:14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It ends in shipwreck Heb 2:1-3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5998712D-FBC7-47FE-8264-BD223704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3962400" cy="8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pc="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AM I DRIFTING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Heb. 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35145F-1530-4E2C-B3FB-AF26CE92A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SIGNS OF SPIRITUAL DRIFTING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Less desire to study God's Word Psa 1:2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Less desire to attend worship services Psa 122:1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Less interest in teaching others Acts 8:4; 1Thess 1:8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Less time and need for prayer Mk 1:35; 6:46; Lk 18:1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Greater thrill over worldly honors 1Jhn 2:15-17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Greater enjoyment in worldly pleasures 2Tim 3:2-4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Less desire to be with the people of God 1Sam 23:16-18; Rom 14:19; Heb 3:13; Jas 4:4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8670437-CE98-4254-BDFF-ED4E04DE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3962400" cy="8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pc="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AM I DRIFTING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Heb. 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709ADE3-1881-4F28-BCEE-F12111F168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REMEDIES FOR DRIFTING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Continue rowing or keep patiently running Heb 12:1; Amos 6:1; Rev 3:15-18; 1Cor 15:58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Guard against temptation - self is greatest enemy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1Pet 2:11; Rom 7:18-21,24; 8:2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Go against tides of popularity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Must not drift with majority Matt 7:13-14 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Have a strong anchorage Heb 6:18-19; Eph 3:16-18;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Eph 4:14-15; Col 2:6-7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CC68507-9840-45A2-ACEE-BBD56EFDE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3962400" cy="8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pc="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AM I DRIFTING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Heb. 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489600A-6875-4BF1-A7FC-0290033B5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 a Christian, am I drifting, have I forgotten about the waterfall ahead? 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 need an anchor: tied to rock that can’t be moved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Are we drifting as a church? Heb 2:1-3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D43364D-6C52-494E-B8EF-BC8A09118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3962400" cy="8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pc="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AM I DRIFTING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Heb. 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Settings\Jerry\My Documents\Documents\Sermons\Blank Presentation.pot</Template>
  <TotalTime>443</TotalTime>
  <Words>280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Calibri</vt:lpstr>
      <vt:lpstr>Arial Narrow</vt:lpstr>
      <vt:lpstr>Arial Black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Henderson</dc:creator>
  <cp:lastModifiedBy>Jerry Henderson</cp:lastModifiedBy>
  <cp:revision>23</cp:revision>
  <dcterms:created xsi:type="dcterms:W3CDTF">2008-05-01T14:13:48Z</dcterms:created>
  <dcterms:modified xsi:type="dcterms:W3CDTF">2021-03-25T20:21:29Z</dcterms:modified>
</cp:coreProperties>
</file>