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0" r:id="rId3"/>
    <p:sldId id="271" r:id="rId4"/>
    <p:sldId id="276" r:id="rId5"/>
    <p:sldId id="272" r:id="rId6"/>
    <p:sldId id="273" r:id="rId7"/>
    <p:sldId id="274" r:id="rId8"/>
    <p:sldId id="275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90EB-C8C0-42EB-810B-000FD12A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41CE-BC14-45FC-B295-F5BBCFEFFC26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7FEF3-0A83-4C22-A528-28203A9D8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69A93-620B-4916-A0ED-74ECA39A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DFE21-2E05-40C7-A77A-F30B4CF6F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72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BF211-BD79-403E-BF1B-A744635B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6D24-A7E4-45D4-9512-C48D93CC1B4D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6E1E2-A9D7-45F7-8CE6-DE066E7E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66ADC-0995-4E00-A576-9ACF040D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CDFF3-C2E7-4D95-B4BC-DC1922844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4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C010F-4974-4959-86A3-0FEEC258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902E-7074-4F4E-94E5-831D0B4903C7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4DC55-B4DF-480A-9B97-4B85CBDCE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71F83-E1FA-4273-8914-A0F7807D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D3C47-3382-41F7-8F66-1EDE9E10C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2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566BD-CFEF-4C5B-82A5-6AA0D2E7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03B9-BD4A-4380-9C23-5A40DE7F7009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6F241-3897-4CC2-ABE2-295C3A0A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4E3D9-5ED2-4C78-B498-732F97A3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1876-7059-4D2B-A7DD-0EAF17B8A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6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29BC3-CB0F-4D85-A6CC-B3D28FF3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0E0DB-CD66-45E8-993C-B58B844C6190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1B7D5-753E-48DE-9562-1F1388E0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4F756-6722-4049-963F-9157EA11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CBA0F-6B8A-41E7-9F8B-D15C2BDC1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2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BC6AC3-1A79-41B2-B7C0-F82F5948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2DF0-A33A-4952-A799-099B98BEBC25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FA5F98-D10B-46D8-898D-91406686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26EE7A-227E-44B3-9093-3BF615B5A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08E27-CA5D-4DDF-B4AF-2CEDC62AD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7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2E7F181-FD2D-47A2-AC9E-7D85728D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4D0C8-48C2-4CC9-A791-57ABBBEE7475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47F062-5F3E-4A9A-8A97-504102FF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88D438-6029-4E9F-8E34-753B8404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4F284-102A-481A-A46F-D720C1243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7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52A540-C21B-4231-81A1-84C268E2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FE52-EC38-4A54-9824-4FBACB6F33EF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E32CE0-FA0C-47D5-A92F-DD71A2F9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F693C82-AE30-4C42-8ED9-BACF96BC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55213-1E8F-4C9A-8BFE-2E27DA9E7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49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0363188-0686-4AF4-904C-C2EB4B7B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3524-31DA-4EDB-999B-E21E623E6662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8ED0B2-283F-436A-84B1-5C226A73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BF43B5-D63B-4787-8523-581E4EF1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07672-2501-4144-B768-9F1D89B8F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01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85B437-DFF2-4C27-AF7F-CFB7F2E1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A0E9-34F4-4901-BCDE-A769EF6E5EA9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8AD7C4-F83D-49CA-9C43-ACAFED5A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67CE18-1B8F-4296-B818-7FCCA546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F609-47AF-4384-89FD-1B40CCB84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09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65BB87-962B-4F63-AEB8-C4D7091D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4DFFA-0993-4A40-8592-937C1972D157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2BCA8F-DA2C-4D09-8834-8607D965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6999F7-A501-4351-9382-4710E3C3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D605-61B6-4201-8487-747B81677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83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0B66C97-A8E6-411E-99A8-20385A4A3A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A4F608B-0B38-4D2C-9413-68C0F1AFFA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07A4-6C0B-42CB-AB79-D79C21757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98C44-AC31-4957-9EB9-4A9EAABECA4C}" type="datetimeFigureOut">
              <a:rPr lang="en-US"/>
              <a:pPr>
                <a:defRPr/>
              </a:pPr>
              <a:t>6/29/2021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2056D-C477-4AD6-8BD7-DAAC43E75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5A63-C674-4190-AD00-ECA8046A8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E2253571-2C83-4D0F-B83A-F1FD82C8B1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14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A9B6B7-F411-468A-BEC6-C10DDF831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Almost a sad word, a lot of people almost do God's will </a:t>
            </a:r>
            <a:r>
              <a:rPr lang="en-US" altLang="en-US" sz="2800" b="1" spc="-40" dirty="0">
                <a:solidFill>
                  <a:srgbClr val="FFFF00"/>
                </a:solidFill>
                <a:latin typeface="Arial Narrow" panose="020B0606020202030204" pitchFamily="34" charset="0"/>
              </a:rPr>
              <a:t>Gen 4:3; Heb 11:4; Num 20: 1-12; Mk 10:17-22; Matt 25:1-13</a:t>
            </a:r>
            <a:endParaRPr lang="en-US" altLang="en-US" sz="2400" b="1" spc="-40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Agrippa’s statement </a:t>
            </a:r>
            <a:r>
              <a:rPr lang="en-US" altLang="en-US" sz="2800" b="1" dirty="0">
                <a:latin typeface="Arial Narrow" panose="020B0606020202030204" pitchFamily="34" charset="0"/>
              </a:rPr>
              <a:t>"Almost thou </a:t>
            </a:r>
            <a:r>
              <a:rPr lang="en-US" altLang="en-US" sz="2800" b="1" dirty="0" err="1">
                <a:latin typeface="Arial Narrow" panose="020B0606020202030204" pitchFamily="34" charset="0"/>
              </a:rPr>
              <a:t>persuadest</a:t>
            </a:r>
            <a:r>
              <a:rPr lang="en-US" altLang="en-US" sz="2800" b="1" dirty="0">
                <a:latin typeface="Arial Narrow" panose="020B0606020202030204" pitchFamily="34" charset="0"/>
              </a:rPr>
              <a:t> me to be a Christian"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Examine word by word and see what we can learn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A584CDC7-B5C7-4EA5-AE45-AEC8F8762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ALMOST THOU PERSUADEST ME TO BE A CHRISTIAN Acts 26:24-29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E36C4C-2FC3-426D-903B-9811BAD719AA}"/>
              </a:ext>
            </a:extLst>
          </p:cNvPr>
          <p:cNvSpPr>
            <a:spLocks noGrp="1"/>
          </p:cNvSpPr>
          <p:nvPr>
            <p:ph idx="1"/>
          </p:nvPr>
        </p:nvSpPr>
        <p:spPr>
          <a:ln w="3175"/>
        </p:spPr>
        <p:txBody>
          <a:bodyPr lIns="0" tIns="0" rIns="0" bIns="0" rtlCol="0">
            <a:no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u="heavy" dirty="0">
                <a:solidFill>
                  <a:srgbClr val="00FF00"/>
                </a:solidFill>
                <a:latin typeface="Arial Narrow" pitchFamily="34" charset="0"/>
              </a:rPr>
              <a:t>ALMOST</a:t>
            </a: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 defeats “faith only”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Agrippa had already believed but wasn't saved Acts 26:27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Rulers believed but wouldn’t confess him </a:t>
            </a:r>
            <a:r>
              <a:rPr lang="en-US" sz="2400" b="1" dirty="0" err="1">
                <a:solidFill>
                  <a:srgbClr val="FFFF00"/>
                </a:solidFill>
                <a:latin typeface="Arial Narrow" pitchFamily="34" charset="0"/>
              </a:rPr>
              <a:t>Jhn</a:t>
            </a: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 12:42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Don't confess him he won't confess us Matt 10:32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Devils believe and tremble Jas 2:19</a:t>
            </a:r>
          </a:p>
        </p:txBody>
      </p:sp>
      <p:sp>
        <p:nvSpPr>
          <p:cNvPr id="3075" name="Title 3">
            <a:extLst>
              <a:ext uri="{FF2B5EF4-FFF2-40B4-BE49-F238E27FC236}">
                <a16:creationId xmlns:a16="http://schemas.microsoft.com/office/drawing/2014/main" id="{9C869C35-D8B4-4399-9470-D7BFC0E9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ALMOST THOU PERSUADEST ME TO BE A CHRISTIAN Acts 26:24-29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176152-E630-41F8-952D-9B56A6FF98FE}"/>
              </a:ext>
            </a:extLst>
          </p:cNvPr>
          <p:cNvSpPr>
            <a:spLocks noGrp="1"/>
          </p:cNvSpPr>
          <p:nvPr>
            <p:ph idx="1"/>
          </p:nvPr>
        </p:nvSpPr>
        <p:spPr>
          <a:ln w="3175"/>
        </p:spPr>
        <p:txBody>
          <a:bodyPr lIns="0" tIns="0" rIns="0" bIns="0" rtlCol="0">
            <a:no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u="heavy" dirty="0">
                <a:solidFill>
                  <a:srgbClr val="00FF00"/>
                </a:solidFill>
                <a:latin typeface="Arial Narrow" pitchFamily="34" charset="0"/>
              </a:rPr>
              <a:t>THOU</a:t>
            </a: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 Defeats “direct operation of H.S.”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"Thou" represents a man (Paul)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Paul had best opportunity to be saved this way Acts 22:6-16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Holy Spirit does not operate in salvation separate and apart from the word.</a:t>
            </a:r>
          </a:p>
        </p:txBody>
      </p:sp>
      <p:sp>
        <p:nvSpPr>
          <p:cNvPr id="4099" name="Title 3">
            <a:extLst>
              <a:ext uri="{FF2B5EF4-FFF2-40B4-BE49-F238E27FC236}">
                <a16:creationId xmlns:a16="http://schemas.microsoft.com/office/drawing/2014/main" id="{0C142825-4A5A-4F2A-A8A6-527A0EF54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ALMOST THOU PERSUADEST ME TO BE A CHRISTIAN Acts 26:24-29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1C9D11-004D-42C4-800D-E903EC7CBA07}"/>
              </a:ext>
            </a:extLst>
          </p:cNvPr>
          <p:cNvSpPr>
            <a:spLocks noGrp="1"/>
          </p:cNvSpPr>
          <p:nvPr>
            <p:ph idx="1"/>
          </p:nvPr>
        </p:nvSpPr>
        <p:spPr>
          <a:ln w="3175"/>
        </p:spPr>
        <p:txBody>
          <a:bodyPr lIns="0" tIns="0" rIns="0" bIns="0" rtlCol="0">
            <a:no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u="heavy" dirty="0">
                <a:solidFill>
                  <a:srgbClr val="00FF00"/>
                </a:solidFill>
                <a:latin typeface="Arial Narrow" pitchFamily="34" charset="0"/>
              </a:rPr>
              <a:t>PERSUADEST ME</a:t>
            </a:r>
            <a:r>
              <a:rPr lang="en-US" sz="2800" b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- defeats “mourners bench”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Some have idea God must be persuaded to save 2Pet 3:9; </a:t>
            </a:r>
            <a:b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Acts 10:34,35; 1Tim 2:4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Paul said: “knowing therefore the terror of the Lord </a:t>
            </a:r>
            <a:r>
              <a:rPr lang="en-US" sz="2400" b="1" dirty="0">
                <a:latin typeface="Arial Narrow" pitchFamily="34" charset="0"/>
              </a:rPr>
              <a:t>WE PERSUADE MEN”</a:t>
            </a: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 2Cor 5:11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God has done his part 2Cor 5:20,21</a:t>
            </a:r>
          </a:p>
        </p:txBody>
      </p:sp>
      <p:sp>
        <p:nvSpPr>
          <p:cNvPr id="5123" name="Title 3">
            <a:extLst>
              <a:ext uri="{FF2B5EF4-FFF2-40B4-BE49-F238E27FC236}">
                <a16:creationId xmlns:a16="http://schemas.microsoft.com/office/drawing/2014/main" id="{2B3E32D2-A8BF-452F-8F1F-17C3D328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ALMOST THOU PERSUADEST ME TO BE A CHRISTIAN Acts 26:24-29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4ED32C-90EA-4B96-8263-D4FF23ED01BB}"/>
              </a:ext>
            </a:extLst>
          </p:cNvPr>
          <p:cNvSpPr>
            <a:spLocks noGrp="1"/>
          </p:cNvSpPr>
          <p:nvPr>
            <p:ph idx="1"/>
          </p:nvPr>
        </p:nvSpPr>
        <p:spPr>
          <a:ln w="3175"/>
        </p:spPr>
        <p:txBody>
          <a:bodyPr lIns="0" tIns="0" rIns="0" bIns="0" rtlCol="0">
            <a:no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u="heavy" dirty="0">
                <a:solidFill>
                  <a:srgbClr val="00FF00"/>
                </a:solidFill>
                <a:latin typeface="Arial Narrow" pitchFamily="34" charset="0"/>
              </a:rPr>
              <a:t>TO BE</a:t>
            </a: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 - defeats "getting religion" 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Religion of Christ not something one “gets”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Christianity a religion of practice Matt 7:21; Lk 6:46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Jesus set the example Acts 1:1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James shows that religion is not a matter of getting, but one of doing Jas 1:26,27</a:t>
            </a:r>
          </a:p>
        </p:txBody>
      </p:sp>
      <p:sp>
        <p:nvSpPr>
          <p:cNvPr id="6147" name="Title 3">
            <a:extLst>
              <a:ext uri="{FF2B5EF4-FFF2-40B4-BE49-F238E27FC236}">
                <a16:creationId xmlns:a16="http://schemas.microsoft.com/office/drawing/2014/main" id="{EE964F23-D641-4471-89DF-092DCCE53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ALMOST THOU PERSUADEST ME TO BE A CHRISTIAN Acts 26:24-29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1A2D7F-18DE-4240-8938-57A3D5B33340}"/>
              </a:ext>
            </a:extLst>
          </p:cNvPr>
          <p:cNvSpPr>
            <a:spLocks noGrp="1"/>
          </p:cNvSpPr>
          <p:nvPr>
            <p:ph idx="1"/>
          </p:nvPr>
        </p:nvSpPr>
        <p:spPr>
          <a:ln w="3175"/>
        </p:spPr>
        <p:txBody>
          <a:bodyPr lIns="0" tIns="0" rIns="0" bIns="0" rtlCol="0">
            <a:no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u="heavy" dirty="0">
                <a:solidFill>
                  <a:srgbClr val="00FF00"/>
                </a:solidFill>
                <a:latin typeface="Arial Narrow" pitchFamily="34" charset="0"/>
              </a:rPr>
              <a:t>A CHRISTIAN</a:t>
            </a: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 - defeats “nothing in a name”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Remission of sins in his name Lk 24:47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Salvation in his name Acts 4:12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Glorify God in his name 1Pet 4:16 (Christian)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Not almost persuaded to be called by some man-made name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Wearing man's name causes division 1Cor 1:10-13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Early disciples called Christians Acts 11:26</a:t>
            </a:r>
          </a:p>
        </p:txBody>
      </p:sp>
      <p:sp>
        <p:nvSpPr>
          <p:cNvPr id="7171" name="Title 3">
            <a:extLst>
              <a:ext uri="{FF2B5EF4-FFF2-40B4-BE49-F238E27FC236}">
                <a16:creationId xmlns:a16="http://schemas.microsoft.com/office/drawing/2014/main" id="{4A5D9C06-26B9-441E-9CBF-28394BCE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ALMOST THOU PERSUADEST ME TO BE A CHRISTIAN Acts 26:24-29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EC1F01-0415-4062-BC8D-DBE5797A1C30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There is no evidence that Agrippa ever became fully persuaded to be a Christian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he wasn't, this means he passed from this life without hope lost forever suffering throughout eternity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 had a wonderful opportunity to do God's will and be a Christian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Song: “Almost Persuaded” – “Almost cannot avail -- almost is but to fail; sad, sad, that bitter wail -- almost but lost.”</a:t>
            </a:r>
          </a:p>
        </p:txBody>
      </p:sp>
      <p:sp>
        <p:nvSpPr>
          <p:cNvPr id="8195" name="Title 3">
            <a:extLst>
              <a:ext uri="{FF2B5EF4-FFF2-40B4-BE49-F238E27FC236}">
                <a16:creationId xmlns:a16="http://schemas.microsoft.com/office/drawing/2014/main" id="{39A0B38A-EDB3-4533-8429-5763390E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ALMOST THOU PERSUADEST ME TO BE A CHRISTIAN Acts 26:24-29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54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435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Arial Narrow</vt:lpstr>
      <vt:lpstr>Office Theme</vt:lpstr>
      <vt:lpstr>PowerPoint Presentation</vt:lpstr>
      <vt:lpstr>ALMOST THOU PERSUADEST ME TO BE A CHRISTIAN Acts 26:24-29</vt:lpstr>
      <vt:lpstr>ALMOST THOU PERSUADEST ME TO BE A CHRISTIAN Acts 26:24-29</vt:lpstr>
      <vt:lpstr>ALMOST THOU PERSUADEST ME TO BE A CHRISTIAN Acts 26:24-29</vt:lpstr>
      <vt:lpstr>ALMOST THOU PERSUADEST ME TO BE A CHRISTIAN Acts 26:24-29</vt:lpstr>
      <vt:lpstr>ALMOST THOU PERSUADEST ME TO BE A CHRISTIAN Acts 26:24-29</vt:lpstr>
      <vt:lpstr>ALMOST THOU PERSUADEST ME TO BE A CHRISTIAN Acts 26:24-29</vt:lpstr>
      <vt:lpstr>ALMOST THOU PERSUADEST ME TO BE A CHRISTIAN Acts 26:24-29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YOUR ABSENCE SAYS</dc:title>
  <dc:creator>Jerry</dc:creator>
  <cp:lastModifiedBy>Jerry Henderson</cp:lastModifiedBy>
  <cp:revision>75</cp:revision>
  <dcterms:created xsi:type="dcterms:W3CDTF">2012-11-07T19:44:25Z</dcterms:created>
  <dcterms:modified xsi:type="dcterms:W3CDTF">2021-06-29T20:01:11Z</dcterms:modified>
</cp:coreProperties>
</file>